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5" r:id="rId18"/>
    <p:sldId id="273" r:id="rId19"/>
    <p:sldId id="274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  <a:srgbClr val="1212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1C671F-54C5-7671-B1B6-C42EF000C2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CED5F2-965C-B9E6-F6F2-BB63F21A42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8315FF-1FE3-CF21-5205-BF4F3165E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D0A120-A0D0-8C94-E466-93BAC6FA2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9AD544-2E52-2604-33D7-6139ABCD3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091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B2FEA-2199-EC5A-1E7A-27FDC99FC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01B26B5-4856-A1D8-0C3E-14F91C7EF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B397A2-19BC-28DC-7FD1-543EC3268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41B8FF-2C37-16CA-1851-38F322D2D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179B95-A854-E762-987D-29FB23EB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42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458C8C6-DAD6-7CBC-1016-A4C3CB8134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E35BE11-C8C4-65C6-0F9C-ABF3C88FA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2C496D-AF2A-B036-518D-25F287843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50438-10DD-856E-FF94-939ACB7C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52437F-4D49-4D3F-4E0D-C930B7B56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4502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44A638-BC4B-6EBA-D752-CE22A16B7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AD3932-100A-A991-E3B4-4B8C19CE4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773965-201B-2618-1FA0-D7F7C6F0C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BB6C84-341A-AA56-E5F0-0A744DDA6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331A4-2933-5FEF-E571-A8D83FC42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01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0F225-1BE0-6144-C332-1299C29EB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797886-62BC-2C56-F718-F920A86B4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02A5A-AE38-2948-E820-AF28AC653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6B5EE-7885-753F-BC24-BD679909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229C35-6230-FBA1-0D21-583ECFF5A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47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7F066A-DF0E-A57E-DC7E-3F1DCA35C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FB0910-BE9D-C830-A9CA-B2C9E1C24E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699A203-195B-694E-18F2-0ECB88EA9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2E97A4-9B86-F22A-4F14-E1A3E108C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095068-AE82-88CB-21C5-3EEB2C2E6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A173D1-12A5-B9DA-3161-2C8D5C70F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40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B56DD-EB79-3A6B-9A56-7DE5CF451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8A9A15-CAEE-97C4-3FAA-5BFB9DF59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28F0DA-A44E-004A-B8BF-03C79B5D4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05F811A-A514-F1EA-0687-16C876F47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C80B41-A089-C671-9FA9-D2AEF71EF4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F3D686C-7034-51B1-DF95-9634F1AA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6004136-D4A5-EDA9-11C3-14E636C4F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22D9C66-E4D1-A36F-D7EF-5E30E5F38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5355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8D01B3-D677-E992-96B3-74E86488E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496481-2C2E-6292-52FC-788F9FE48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AEB6622-5322-E20F-009F-A96B23802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973A6AE-BFAC-41A5-1965-17B6F15C3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9462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D9CFFE-115E-FCCA-1A84-35D25B341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808B836-D9DE-0806-B955-5539C4833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6DD3CB-2796-4E9F-5B94-AD6A63BD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246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6A940-E9C6-3AAF-1A4E-EFCEC9634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A8115F-5DF6-382B-2AD4-44B1D9432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7861821-5D42-78D0-33F2-49A294C30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49D9457-7635-C0B8-ADF8-E8D53F9A0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48E567-DCDF-16BB-8BF0-457092E1E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ADF346-AFED-2822-525B-BCD51F239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205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C722FF-B6C5-6116-8DCC-6FEADBE97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F09C35-5F6C-B697-68C1-BE2929EF16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BB2C93-FF01-3E08-6641-CCFC63B963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0E5C9-3222-2C7A-5A3D-C3D65FA54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27B662-CDB1-0D7B-AB2D-8B55605DA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2C11DAB-79C9-EE89-D97A-D33EB942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280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2B4CB40-CE49-AF1B-A7F1-CF615607C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EC7746-F560-FDC3-910B-0EC67C7EF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BB3A0D-16AA-99FD-CCBF-2F5AADBB0A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BA88B-F4ED-4D13-BC61-B5B67CACA2C2}" type="datetimeFigureOut">
              <a:rPr lang="ko-KR" altLang="en-US" smtClean="0"/>
              <a:t>2023-08-02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9611E-7F25-BD76-65E9-C80BE3755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BC1D33-A9F1-5E9B-11E4-86A85A4DE6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BC59C-E490-46A8-8DEA-5502872BA0B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9904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pagoda21.com/pagoda21/lecture/P002/260,000/LectureDetailPage.do?brancode=04&amp;typegbn=S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otenglish.com/html/body/event/summer_school" TargetMode="External"/><Relationship Id="rId2" Type="http://schemas.openxmlformats.org/officeDocument/2006/relationships/hyperlink" Target="https://www.only1.co.k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goda21.com/pagoda21/lecture/P002/260,000/LectureDetailPage.do?brancode=04&amp;typegbn=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07CC08-3402-2017-6987-BB7B0E028FA8}"/>
              </a:ext>
            </a:extLst>
          </p:cNvPr>
          <p:cNvSpPr txBox="1"/>
          <p:nvPr/>
        </p:nvSpPr>
        <p:spPr>
          <a:xfrm>
            <a:off x="3145871" y="2894202"/>
            <a:ext cx="52870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/>
              <a:t>중등 원페이지 개발 요청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1C5EA19-8107-FAAA-5FCC-6500CF1ABDE2}"/>
              </a:ext>
            </a:extLst>
          </p:cNvPr>
          <p:cNvSpPr/>
          <p:nvPr/>
        </p:nvSpPr>
        <p:spPr>
          <a:xfrm>
            <a:off x="3337894" y="4798967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2F0B8F-4113-10CB-BF63-33DB1D0D84C3}"/>
              </a:ext>
            </a:extLst>
          </p:cNvPr>
          <p:cNvSpPr txBox="1"/>
          <p:nvPr/>
        </p:nvSpPr>
        <p:spPr>
          <a:xfrm>
            <a:off x="3849278" y="4785906"/>
            <a:ext cx="5030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이벤트 순서는 녹색 박스 안에 기재하였습니다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79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884D5F-E5BD-B3B6-17F1-DFDC6A78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2" y="0"/>
            <a:ext cx="7777595" cy="6858000"/>
          </a:xfrm>
          <a:prstGeom prst="rect">
            <a:avLst/>
          </a:prstGeom>
        </p:spPr>
      </p:pic>
      <p:graphicFrame>
        <p:nvGraphicFramePr>
          <p:cNvPr id="5" name="표 6">
            <a:extLst>
              <a:ext uri="{FF2B5EF4-FFF2-40B4-BE49-F238E27FC236}">
                <a16:creationId xmlns:a16="http://schemas.microsoft.com/office/drawing/2014/main" id="{214834DB-DFBC-D82E-F6C9-0ADBBB7EB3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963854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D2D7ECD8-6984-A697-20C0-C6F9CB9B12E1}"/>
              </a:ext>
            </a:extLst>
          </p:cNvPr>
          <p:cNvSpPr/>
          <p:nvPr/>
        </p:nvSpPr>
        <p:spPr>
          <a:xfrm>
            <a:off x="371476" y="200025"/>
            <a:ext cx="6705600" cy="65055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4782CA1-0BDF-4F5C-3581-42636FAEA22B}"/>
              </a:ext>
            </a:extLst>
          </p:cNvPr>
          <p:cNvSpPr/>
          <p:nvPr/>
        </p:nvSpPr>
        <p:spPr>
          <a:xfrm>
            <a:off x="179159" y="66790"/>
            <a:ext cx="377890" cy="3283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485E2AC-8BD6-AEC7-768C-3DD93852E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9C1C8E6-908B-09D0-C47B-FC7BD86B1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1904E1F-4F56-9D97-9E4D-776ABE314572}"/>
              </a:ext>
            </a:extLst>
          </p:cNvPr>
          <p:cNvSpPr/>
          <p:nvPr/>
        </p:nvSpPr>
        <p:spPr>
          <a:xfrm>
            <a:off x="674891" y="417688"/>
            <a:ext cx="6008132" cy="618808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4E223A9-9F86-782C-3F3A-7CAB9CAFA80B}"/>
              </a:ext>
            </a:extLst>
          </p:cNvPr>
          <p:cNvSpPr/>
          <p:nvPr/>
        </p:nvSpPr>
        <p:spPr>
          <a:xfrm>
            <a:off x="621813" y="429699"/>
            <a:ext cx="315166" cy="3492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180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CC101C-2D26-49D0-7303-3AAF66EEA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87784" cy="6858000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76EFE268-806A-070B-6CD2-3C137D965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976864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5B7A3B96-229C-6C26-D242-332EBE3B4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49E4200-8512-C155-890A-5F89178D4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71192E5-B171-DE52-D0E4-26062935528F}"/>
              </a:ext>
            </a:extLst>
          </p:cNvPr>
          <p:cNvSpPr/>
          <p:nvPr/>
        </p:nvSpPr>
        <p:spPr>
          <a:xfrm>
            <a:off x="192317" y="133235"/>
            <a:ext cx="6103708" cy="65055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6BCF142-D207-CFB8-D50A-A52008DBB1A5}"/>
              </a:ext>
            </a:extLst>
          </p:cNvPr>
          <p:cNvSpPr/>
          <p:nvPr/>
        </p:nvSpPr>
        <p:spPr>
          <a:xfrm>
            <a:off x="0" y="0"/>
            <a:ext cx="343971" cy="3283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E52D747-69B2-F68C-03FD-3C6B6DC09D1B}"/>
              </a:ext>
            </a:extLst>
          </p:cNvPr>
          <p:cNvSpPr/>
          <p:nvPr/>
        </p:nvSpPr>
        <p:spPr>
          <a:xfrm>
            <a:off x="291069" y="338666"/>
            <a:ext cx="5906531" cy="618808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9505CD4-F575-1A03-0573-B0D65E385487}"/>
              </a:ext>
            </a:extLst>
          </p:cNvPr>
          <p:cNvSpPr/>
          <p:nvPr/>
        </p:nvSpPr>
        <p:spPr>
          <a:xfrm>
            <a:off x="237991" y="350677"/>
            <a:ext cx="309836" cy="3492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2506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1767A4-28FF-C6C4-6FA8-752BB7EDC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40025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FE7722C-8D23-7C9A-3575-AEEDAB5AC6B8}"/>
              </a:ext>
            </a:extLst>
          </p:cNvPr>
          <p:cNvSpPr/>
          <p:nvPr/>
        </p:nvSpPr>
        <p:spPr>
          <a:xfrm>
            <a:off x="192317" y="95251"/>
            <a:ext cx="4046308" cy="66579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670BC98-B401-A276-E7E6-C7A3314A6207}"/>
              </a:ext>
            </a:extLst>
          </p:cNvPr>
          <p:cNvSpPr/>
          <p:nvPr/>
        </p:nvSpPr>
        <p:spPr>
          <a:xfrm>
            <a:off x="0" y="0"/>
            <a:ext cx="343971" cy="32839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1956894C-BB49-D5D9-3D27-67B67A7A93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439053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8640C5D8-D017-1C32-8F59-FDC3A1E0E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CFC60B6-2FCD-3299-5E8C-635FFC4130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CFEBB4E-D33D-92F7-2FB9-6960F19AFB3D}"/>
              </a:ext>
            </a:extLst>
          </p:cNvPr>
          <p:cNvSpPr/>
          <p:nvPr/>
        </p:nvSpPr>
        <p:spPr>
          <a:xfrm>
            <a:off x="381380" y="79021"/>
            <a:ext cx="3818087" cy="663786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24127E5-D5AD-10E6-7EAF-0D51B6F443B1}"/>
              </a:ext>
            </a:extLst>
          </p:cNvPr>
          <p:cNvSpPr/>
          <p:nvPr/>
        </p:nvSpPr>
        <p:spPr>
          <a:xfrm>
            <a:off x="328302" y="91033"/>
            <a:ext cx="200284" cy="3746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367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58EE06D-4633-247D-D337-844EE83C8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775" y="42862"/>
            <a:ext cx="7162800" cy="6772275"/>
          </a:xfrm>
          <a:prstGeom prst="rect">
            <a:avLst/>
          </a:prstGeom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4F3004EA-FBCE-A1C4-B03E-4114526158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235333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31C01F14-8DE7-E258-48B7-931910B127F8}"/>
              </a:ext>
            </a:extLst>
          </p:cNvPr>
          <p:cNvSpPr/>
          <p:nvPr/>
        </p:nvSpPr>
        <p:spPr>
          <a:xfrm>
            <a:off x="192316" y="95251"/>
            <a:ext cx="6589483" cy="65246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C02F8DD-095E-4E35-3DF4-1FC6A3DEBCA7}"/>
              </a:ext>
            </a:extLst>
          </p:cNvPr>
          <p:cNvSpPr/>
          <p:nvPr/>
        </p:nvSpPr>
        <p:spPr>
          <a:xfrm>
            <a:off x="0" y="0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3721BB-4EAB-8125-4B57-692C6DBCE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B2B61C1-01E6-B839-3682-229A88E858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9299118-B05A-6162-FF53-5F2BBC522A23}"/>
              </a:ext>
            </a:extLst>
          </p:cNvPr>
          <p:cNvSpPr/>
          <p:nvPr/>
        </p:nvSpPr>
        <p:spPr>
          <a:xfrm>
            <a:off x="663602" y="220133"/>
            <a:ext cx="5703331" cy="628226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07BD93F-C212-3CE5-C1E6-BF4360426F6C}"/>
              </a:ext>
            </a:extLst>
          </p:cNvPr>
          <p:cNvSpPr/>
          <p:nvPr/>
        </p:nvSpPr>
        <p:spPr>
          <a:xfrm>
            <a:off x="610524" y="232145"/>
            <a:ext cx="299178" cy="35454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03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CA0B73A0-E2D7-7539-0BEE-DB4303ECF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394199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2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6" name="그림 5">
            <a:extLst>
              <a:ext uri="{FF2B5EF4-FFF2-40B4-BE49-F238E27FC236}">
                <a16:creationId xmlns:a16="http://schemas.microsoft.com/office/drawing/2014/main" id="{9EEB0748-748E-17EB-540B-BC6B6609F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12" y="1033462"/>
            <a:ext cx="7768199" cy="4500563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6F29126-F432-E5B9-111E-3AA64DE8AEE4}"/>
              </a:ext>
            </a:extLst>
          </p:cNvPr>
          <p:cNvSpPr/>
          <p:nvPr/>
        </p:nvSpPr>
        <p:spPr>
          <a:xfrm>
            <a:off x="239941" y="533401"/>
            <a:ext cx="8046809" cy="4914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5550C09-07C8-C607-2B1A-0226C415D59B}"/>
              </a:ext>
            </a:extLst>
          </p:cNvPr>
          <p:cNvSpPr/>
          <p:nvPr/>
        </p:nvSpPr>
        <p:spPr>
          <a:xfrm>
            <a:off x="114300" y="438150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83470EB-01D0-4A1E-2F85-C3633FA68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40855A2-A325-7AE8-5CFB-65E5998750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C0262B0-8252-4F49-9954-ED4DD879245D}"/>
              </a:ext>
            </a:extLst>
          </p:cNvPr>
          <p:cNvSpPr/>
          <p:nvPr/>
        </p:nvSpPr>
        <p:spPr>
          <a:xfrm>
            <a:off x="753913" y="1253066"/>
            <a:ext cx="6888665" cy="4064001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4A2B18D-A37E-EDCD-FECC-50180B6DB9CC}"/>
              </a:ext>
            </a:extLst>
          </p:cNvPr>
          <p:cNvSpPr/>
          <p:nvPr/>
        </p:nvSpPr>
        <p:spPr>
          <a:xfrm>
            <a:off x="700835" y="1265078"/>
            <a:ext cx="361356" cy="22935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20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1E8647A-5A7E-86E1-3024-CE4ACCA63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5" y="2035952"/>
            <a:ext cx="7210425" cy="1129465"/>
          </a:xfrm>
          <a:prstGeom prst="rect">
            <a:avLst/>
          </a:prstGeom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DCEBC1F1-EDB7-CCF4-DDF9-BDAF2C9924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5337591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BEA7E997-D0CC-0799-5243-73C3F35C95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1E2393F-610D-289F-7751-C3FE474E42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9DD38293-67DD-26F6-19AE-5E5A2E3E1E05}"/>
              </a:ext>
            </a:extLst>
          </p:cNvPr>
          <p:cNvSpPr/>
          <p:nvPr/>
        </p:nvSpPr>
        <p:spPr>
          <a:xfrm>
            <a:off x="239941" y="1952625"/>
            <a:ext cx="8046809" cy="1343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29C46C4-4D16-C2ED-28B4-21F2CCB75906}"/>
              </a:ext>
            </a:extLst>
          </p:cNvPr>
          <p:cNvSpPr/>
          <p:nvPr/>
        </p:nvSpPr>
        <p:spPr>
          <a:xfrm>
            <a:off x="85725" y="1800225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A8C601C-DFAB-EFEB-C182-25951911D74D}"/>
              </a:ext>
            </a:extLst>
          </p:cNvPr>
          <p:cNvSpPr/>
          <p:nvPr/>
        </p:nvSpPr>
        <p:spPr>
          <a:xfrm>
            <a:off x="1275644" y="2223911"/>
            <a:ext cx="4989689" cy="74506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A48A48C-03FA-AEAF-CE5F-8E540F1C9E54}"/>
              </a:ext>
            </a:extLst>
          </p:cNvPr>
          <p:cNvSpPr/>
          <p:nvPr/>
        </p:nvSpPr>
        <p:spPr>
          <a:xfrm>
            <a:off x="1423324" y="2156901"/>
            <a:ext cx="361356" cy="22935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905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A6FBF8-03CF-EC14-764F-55851458B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0"/>
            <a:ext cx="4554492" cy="6858000"/>
          </a:xfrm>
          <a:prstGeom prst="rect">
            <a:avLst/>
          </a:prstGeo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9EBD5AD3-DF46-2ED9-BA97-4A8DAA1005F3}"/>
              </a:ext>
            </a:extLst>
          </p:cNvPr>
          <p:cNvSpPr/>
          <p:nvPr/>
        </p:nvSpPr>
        <p:spPr>
          <a:xfrm>
            <a:off x="247650" y="1390650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D28C47E-2B89-AFBB-01B9-FC69CD77A28F}"/>
              </a:ext>
            </a:extLst>
          </p:cNvPr>
          <p:cNvSpPr/>
          <p:nvPr/>
        </p:nvSpPr>
        <p:spPr>
          <a:xfrm>
            <a:off x="1132339" y="1821984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0A6DB05-9846-EE77-787F-E4C1C8CBE1DA}"/>
              </a:ext>
            </a:extLst>
          </p:cNvPr>
          <p:cNvSpPr/>
          <p:nvPr/>
        </p:nvSpPr>
        <p:spPr>
          <a:xfrm>
            <a:off x="3669570" y="2842557"/>
            <a:ext cx="1682605" cy="302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전화번호 인증 기능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CB867F7-96F4-7C86-1B0C-5BC5FCFFFD21}"/>
              </a:ext>
            </a:extLst>
          </p:cNvPr>
          <p:cNvSpPr/>
          <p:nvPr/>
        </p:nvSpPr>
        <p:spPr>
          <a:xfrm>
            <a:off x="2820797" y="3476625"/>
            <a:ext cx="1152525" cy="302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날짜 선택 기능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8B8D3BD9-BC14-00F5-7D28-D11A62232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225" y="3529012"/>
            <a:ext cx="1047750" cy="1065213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635E51CD-4986-5AF3-19FC-D1FC9458C55A}"/>
              </a:ext>
            </a:extLst>
          </p:cNvPr>
          <p:cNvSpPr/>
          <p:nvPr/>
        </p:nvSpPr>
        <p:spPr>
          <a:xfrm>
            <a:off x="273079" y="3472518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5</a:t>
            </a:r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FB92732C-9BCB-BC5D-ECE8-5745D5B0FAD0}"/>
              </a:ext>
            </a:extLst>
          </p:cNvPr>
          <p:cNvSpPr/>
          <p:nvPr/>
        </p:nvSpPr>
        <p:spPr>
          <a:xfrm>
            <a:off x="262855" y="2859598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graphicFrame>
        <p:nvGraphicFramePr>
          <p:cNvPr id="24" name="표 6">
            <a:extLst>
              <a:ext uri="{FF2B5EF4-FFF2-40B4-BE49-F238E27FC236}">
                <a16:creationId xmlns:a16="http://schemas.microsoft.com/office/drawing/2014/main" id="{A1B13640-ECD5-F175-B4DF-439C4A4F2B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8745455"/>
              </p:ext>
            </p:extLst>
          </p:nvPr>
        </p:nvGraphicFramePr>
        <p:xfrm>
          <a:off x="8586599" y="109059"/>
          <a:ext cx="3546678" cy="652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2393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2393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/>
                        <a:t>* </a:t>
                      </a:r>
                      <a:r>
                        <a:rPr lang="ko-KR" altLang="en-US" sz="900"/>
                        <a:t>광역시</a:t>
                      </a:r>
                      <a:r>
                        <a:rPr lang="en-US" altLang="ko-KR" sz="900"/>
                        <a:t>/</a:t>
                      </a:r>
                      <a:r>
                        <a:rPr lang="ko-KR" altLang="en-US" sz="900"/>
                        <a:t>도 </a:t>
                      </a:r>
                      <a:r>
                        <a:rPr lang="en-US" altLang="ko-KR" sz="900"/>
                        <a:t>&amp; </a:t>
                      </a:r>
                      <a:r>
                        <a:rPr lang="ko-KR" altLang="en-US" sz="900"/>
                        <a:t>신청지점 옵션</a:t>
                      </a:r>
                      <a:r>
                        <a:rPr lang="en-US" altLang="ko-KR" sz="900"/>
                        <a:t>: </a:t>
                      </a:r>
                      <a:r>
                        <a:rPr lang="ko-KR" altLang="en-US" sz="900"/>
                        <a:t>다음 슬라이드 참고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  <a:tr h="4715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/>
                        <a:t>* </a:t>
                      </a:r>
                      <a:r>
                        <a:rPr lang="ko-KR" altLang="en-US" sz="900"/>
                        <a:t>근처에 에이닷이 없다면</a:t>
                      </a:r>
                      <a:r>
                        <a:rPr lang="en-US" altLang="ko-KR" sz="900"/>
                        <a:t>? </a:t>
                      </a:r>
                      <a:r>
                        <a:rPr lang="ko-KR" altLang="en-US" sz="900"/>
                        <a:t>온라인으로 만나는 에이닷 온 바로가기 클릭 시 다음 링크로 이동</a:t>
                      </a:r>
                      <a:r>
                        <a:rPr lang="en-US" altLang="ko-KR" sz="900"/>
                        <a:t>: https://www.adotonenglish.com/student/index</a:t>
                      </a:r>
                      <a:endParaRPr lang="ko-KR" altLang="en-US" sz="7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063665"/>
                  </a:ext>
                </a:extLst>
              </a:tr>
              <a:tr h="228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3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/>
                        <a:t>*</a:t>
                      </a:r>
                      <a:r>
                        <a:rPr lang="ko-KR" altLang="en-US" sz="900"/>
                        <a:t>이름</a:t>
                      </a:r>
                      <a:r>
                        <a:rPr lang="en-US" altLang="ko-KR" sz="900"/>
                        <a:t>(</a:t>
                      </a:r>
                      <a:r>
                        <a:rPr lang="ko-KR" altLang="en-US" sz="900"/>
                        <a:t>텍스트</a:t>
                      </a:r>
                      <a:r>
                        <a:rPr lang="en-US" altLang="ko-KR" sz="900"/>
                        <a:t>)</a:t>
                      </a:r>
                      <a:r>
                        <a:rPr lang="ko-KR" altLang="en-US" sz="900"/>
                        <a:t> 입력 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3534906"/>
                  </a:ext>
                </a:extLst>
              </a:tr>
              <a:tr h="2217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4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/>
                        <a:t>*</a:t>
                      </a:r>
                      <a:r>
                        <a:rPr lang="ko-KR" altLang="en-US" sz="900"/>
                        <a:t>전화번호 인증 기능 추가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2193664"/>
                  </a:ext>
                </a:extLst>
              </a:tr>
              <a:tr h="2217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5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/>
                        <a:t>*</a:t>
                      </a:r>
                      <a:r>
                        <a:rPr lang="ko-KR" altLang="en-US" sz="900"/>
                        <a:t>날짜 선택 기능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9847655"/>
                  </a:ext>
                </a:extLst>
              </a:tr>
              <a:tr h="8315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6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900"/>
                        <a:t>*</a:t>
                      </a:r>
                      <a:r>
                        <a:rPr lang="ko-KR" altLang="en-US" sz="900"/>
                        <a:t>학년 옵션</a:t>
                      </a:r>
                      <a:endParaRPr lang="en-US" altLang="ko-KR" sz="900"/>
                    </a:p>
                    <a:p>
                      <a:r>
                        <a:rPr lang="ko-KR" altLang="en-US" sz="900"/>
                        <a:t>중</a:t>
                      </a:r>
                      <a:r>
                        <a:rPr lang="en-US" altLang="ko-KR" sz="900"/>
                        <a:t>1</a:t>
                      </a:r>
                    </a:p>
                    <a:p>
                      <a:r>
                        <a:rPr lang="ko-KR" altLang="en-US" sz="900"/>
                        <a:t>중</a:t>
                      </a:r>
                      <a:r>
                        <a:rPr lang="en-US" altLang="ko-KR" sz="900"/>
                        <a:t>2</a:t>
                      </a:r>
                    </a:p>
                    <a:p>
                      <a:r>
                        <a:rPr lang="ko-KR" altLang="en-US" sz="900"/>
                        <a:t>중</a:t>
                      </a:r>
                      <a:r>
                        <a:rPr lang="en-US" altLang="ko-KR" sz="900"/>
                        <a:t>3</a:t>
                      </a:r>
                    </a:p>
                    <a:p>
                      <a:r>
                        <a:rPr lang="ko-KR" altLang="en-US" sz="900"/>
                        <a:t>고등</a:t>
                      </a:r>
                      <a:endParaRPr lang="en-US" altLang="ko-KR" sz="900"/>
                    </a:p>
                    <a:p>
                      <a:r>
                        <a:rPr lang="ko-KR" altLang="en-US" sz="900"/>
                        <a:t>초등</a:t>
                      </a:r>
                      <a:endParaRPr lang="en-US" altLang="ko-KR" sz="9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9234840"/>
                  </a:ext>
                </a:extLst>
              </a:tr>
              <a:tr h="7068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7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</a:rPr>
                        <a:t>* </a:t>
                      </a: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약관 동의 체크 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: 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동의 체크 시 체크 활성화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 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다시 체크했을 때 비활성화 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모두 동의 체크 시 모든 체크 활성화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모두 동의 다시 체크 시 모든 체크 비활성화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8245948"/>
                  </a:ext>
                </a:extLst>
              </a:tr>
              <a:tr h="27026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8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* </a:t>
                      </a: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신청하기 클릭 시 모두 작성했는지 확인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신청 지점 선택 안 했을 시 알럿 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└ 신청 지점을 선택해 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이름 작성 안 했을 시 알럿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└  신청자 이름을 입력해 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연락처 작성 안 했을 시 알럿 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└ 신청자 연락처를 입력해 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희망상담일 입력 안했을 시 알럿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└희망 상담일을 체크해주세요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학년 선택 안했을 시 알럿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└학년을 체크해주세요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개인정보 약관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필수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동의 체크를 하지 않았을 시 알럿 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algn="l" latinLnBrk="1"/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└ 개인정보 수집 및 이용동의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필수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약관에 동의해주세요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*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만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 14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세 이상 여부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선택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),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마케팅 정보 수신 동의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(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선택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)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은 선택하지 않아도 제출 가능</a:t>
                      </a: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altLang="ko-KR" sz="900" b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*</a:t>
                      </a:r>
                      <a:r>
                        <a:rPr lang="ko-KR" altLang="en-US" sz="900" b="1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모두 작성하고 제출완료 시 알럿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└신청이 완료되었습니다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신청하신 지점에서 확인 후 연락드릴 예정입니다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. [</a:t>
                      </a:r>
                      <a:r>
                        <a:rPr lang="ko-KR" altLang="en-US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확인</a:t>
                      </a:r>
                      <a:r>
                        <a:rPr lang="en-US" altLang="ko-KR" sz="900" b="0">
                          <a:solidFill>
                            <a:schemeClr val="tx1"/>
                          </a:solidFill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]</a:t>
                      </a:r>
                      <a:endParaRPr lang="en-US" altLang="ko-KR" sz="900" b="1">
                        <a:solidFill>
                          <a:schemeClr val="tx1"/>
                        </a:solidFill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8622393"/>
                  </a:ext>
                </a:extLst>
              </a:tr>
            </a:tbl>
          </a:graphicData>
        </a:graphic>
      </p:graphicFrame>
      <p:sp>
        <p:nvSpPr>
          <p:cNvPr id="27" name="타원 26">
            <a:extLst>
              <a:ext uri="{FF2B5EF4-FFF2-40B4-BE49-F238E27FC236}">
                <a16:creationId xmlns:a16="http://schemas.microsoft.com/office/drawing/2014/main" id="{1373C5EE-47E8-DFA5-A556-4E4785AD58A1}"/>
              </a:ext>
            </a:extLst>
          </p:cNvPr>
          <p:cNvSpPr/>
          <p:nvPr/>
        </p:nvSpPr>
        <p:spPr>
          <a:xfrm>
            <a:off x="318607" y="2266600"/>
            <a:ext cx="390525" cy="32181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4B3065C-9068-24D4-77C7-74901141BA17}"/>
              </a:ext>
            </a:extLst>
          </p:cNvPr>
          <p:cNvSpPr/>
          <p:nvPr/>
        </p:nvSpPr>
        <p:spPr>
          <a:xfrm>
            <a:off x="273079" y="4053871"/>
            <a:ext cx="390525" cy="3167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6</a:t>
            </a:r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53101054-5329-5632-90DF-257BD21089DF}"/>
              </a:ext>
            </a:extLst>
          </p:cNvPr>
          <p:cNvSpPr/>
          <p:nvPr/>
        </p:nvSpPr>
        <p:spPr>
          <a:xfrm>
            <a:off x="273079" y="4649490"/>
            <a:ext cx="390525" cy="3167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7</a:t>
            </a:r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46AF1C1A-1CAA-7EC0-C958-979AD01891FD}"/>
              </a:ext>
            </a:extLst>
          </p:cNvPr>
          <p:cNvSpPr/>
          <p:nvPr/>
        </p:nvSpPr>
        <p:spPr>
          <a:xfrm>
            <a:off x="1497872" y="6100785"/>
            <a:ext cx="390525" cy="3167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8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787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94544E-98B5-5FC6-2C6A-3CC044B374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615298"/>
              </p:ext>
            </p:extLst>
          </p:nvPr>
        </p:nvGraphicFramePr>
        <p:xfrm>
          <a:off x="712773" y="571500"/>
          <a:ext cx="1206500" cy="31432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6500">
                  <a:extLst>
                    <a:ext uri="{9D8B030D-6E8A-4147-A177-3AD203B41FA5}">
                      <a16:colId xmlns:a16="http://schemas.microsoft.com/office/drawing/2014/main" val="58654224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서울특별시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267791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경기도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8244965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인천광역시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362849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강원도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919571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충청북도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7181368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충청남도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2810282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대전광역시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4120927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세종특별자치시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59280467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경상북도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241384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경상남도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838397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대구광역시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0426250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부산광역시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7850339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울산광역시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5408090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광주광역시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805369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전라북도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2193192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168960E-8A5E-872F-E519-1A4CA2EB89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708287"/>
              </p:ext>
            </p:extLst>
          </p:nvPr>
        </p:nvGraphicFramePr>
        <p:xfrm>
          <a:off x="2149460" y="257173"/>
          <a:ext cx="2460640" cy="65341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2422">
                  <a:extLst>
                    <a:ext uri="{9D8B030D-6E8A-4147-A177-3AD203B41FA5}">
                      <a16:colId xmlns:a16="http://schemas.microsoft.com/office/drawing/2014/main" val="137364386"/>
                    </a:ext>
                  </a:extLst>
                </a:gridCol>
                <a:gridCol w="1288218">
                  <a:extLst>
                    <a:ext uri="{9D8B030D-6E8A-4147-A177-3AD203B41FA5}">
                      <a16:colId xmlns:a16="http://schemas.microsoft.com/office/drawing/2014/main" val="186694330"/>
                    </a:ext>
                  </a:extLst>
                </a:gridCol>
              </a:tblGrid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강동지점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89922838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47633044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대치지점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82992823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마곡지점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20562913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마포지점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13800353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목동지점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61874264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성북지점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2552497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은평지점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139232311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서울특별시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중계지점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41484714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고양덕양지점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5083259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광명하안지점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7239407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구리토평지점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54678449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김포사우지점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5156127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동탄지점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15997877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부천상동지점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10929014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부천소사지점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3442746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분당지점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68232249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산본지점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80193751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성남지점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12294763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송탄지점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45619837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수원영통지점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23235581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수원장안지점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52954966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시흥배곧지점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0861128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시흥은행지점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45592295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안산고잔지점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11413773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안산본오지점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78087519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안산선부지점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42034982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안산성포지점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06063892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안산초지지점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7791397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안양지점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13432723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오산지점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9132702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용인동백지점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85916713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용인수지지점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21119737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의정부지점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17797512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이천창전지점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593157961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일산백마지점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22775872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파주운정지점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63297320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평촌지점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36144394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평택합정지점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08185602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호평지점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7308785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경기도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화성병점지점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35979684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인천계양지점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03969626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인천논현지점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50305697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인천부평지점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688169813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인천송도지점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19937087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인천청라지점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73914553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강원도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강릉지점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66511191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강원도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원주지점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91453394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강원도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춘천지점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28457605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청주개신지점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9311257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청주상당지점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99833678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충주지점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05304560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아산지점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2991400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천안신부지점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38440291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충청남도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천안쌍용지점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72137299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대전대덕지점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03237399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대전서구지점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33925680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대전유성지점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4149786722"/>
                  </a:ext>
                </a:extLst>
              </a:tr>
              <a:tr h="13975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세종특별자치시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세종지점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707249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구미지점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17833893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포항지점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46522477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김해지점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81238922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양산지점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221476318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진주지점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11778825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경상남도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창원상남지점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740513906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대구달서지점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95459358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대구수성지점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4094534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대구이곡지점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953324910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대구칠곡지점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05176060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부산동래지점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62844755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부산사하지점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3408001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부산수영지점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633631232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부산진구지점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251380943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부산해운대지점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03130387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부산화명지점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82040782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울산광역시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울산옥동지점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220047365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광주봉선지점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165707243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광주수완지점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3543137661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광주광역시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광주일곡지점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870947527"/>
                  </a:ext>
                </a:extLst>
              </a:tr>
              <a:tr h="8094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전라북도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500" u="none" strike="noStrike">
                          <a:effectLst/>
                        </a:rPr>
                        <a:t>전주지점</a:t>
                      </a:r>
                      <a:endParaRPr lang="ko-KR" altLang="en-US" sz="5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2472" marR="2472" marT="2472" marB="0" anchor="ctr"/>
                </a:tc>
                <a:extLst>
                  <a:ext uri="{0D108BD9-81ED-4DB2-BD59-A6C34878D82A}">
                    <a16:rowId xmlns:a16="http://schemas.microsoft.com/office/drawing/2014/main" val="115181727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EF7F696-A7F2-5053-267A-B88EE2372272}"/>
              </a:ext>
            </a:extLst>
          </p:cNvPr>
          <p:cNvSpPr txBox="1"/>
          <p:nvPr/>
        </p:nvSpPr>
        <p:spPr>
          <a:xfrm>
            <a:off x="573073" y="76200"/>
            <a:ext cx="12875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1. </a:t>
            </a:r>
            <a:r>
              <a:rPr lang="ko-KR" altLang="en-US" sz="1100"/>
              <a:t>신청지점 옵션</a:t>
            </a:r>
            <a:r>
              <a:rPr lang="en-US" altLang="ko-KR" sz="1100"/>
              <a:t> </a:t>
            </a:r>
            <a:endParaRPr lang="ko-KR" altLang="en-US" sz="1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37886A-BEB6-6838-C672-2F6762FD3C80}"/>
              </a:ext>
            </a:extLst>
          </p:cNvPr>
          <p:cNvSpPr txBox="1"/>
          <p:nvPr/>
        </p:nvSpPr>
        <p:spPr>
          <a:xfrm>
            <a:off x="889232" y="327171"/>
            <a:ext cx="8050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/>
              <a:t>광역시</a:t>
            </a:r>
            <a:r>
              <a:rPr lang="en-US" altLang="ko-KR" sz="1100"/>
              <a:t>/</a:t>
            </a:r>
            <a:r>
              <a:rPr lang="ko-KR" altLang="en-US" sz="1100"/>
              <a:t>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FDA001-D9AA-4FEF-A82B-99F7ACD64DB0}"/>
              </a:ext>
            </a:extLst>
          </p:cNvPr>
          <p:cNvSpPr txBox="1"/>
          <p:nvPr/>
        </p:nvSpPr>
        <p:spPr>
          <a:xfrm>
            <a:off x="2276999" y="37576"/>
            <a:ext cx="13853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/>
              <a:t>광역시</a:t>
            </a:r>
            <a:r>
              <a:rPr lang="en-US" altLang="ko-KR" sz="1100"/>
              <a:t>/</a:t>
            </a:r>
            <a:r>
              <a:rPr lang="ko-KR" altLang="en-US" sz="1100"/>
              <a:t>도 </a:t>
            </a:r>
            <a:r>
              <a:rPr lang="en-US" altLang="ko-KR" sz="1100"/>
              <a:t>- </a:t>
            </a:r>
            <a:r>
              <a:rPr lang="ko-KR" altLang="en-US" sz="1100"/>
              <a:t>지점명</a:t>
            </a:r>
          </a:p>
        </p:txBody>
      </p:sp>
    </p:spTree>
    <p:extLst>
      <p:ext uri="{BB962C8B-B14F-4D97-AF65-F5344CB8AC3E}">
        <p14:creationId xmlns:p14="http://schemas.microsoft.com/office/powerpoint/2010/main" val="3596543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27BC2D49-3AAB-F0E9-4109-6E4090F579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95754"/>
              </p:ext>
            </p:extLst>
          </p:nvPr>
        </p:nvGraphicFramePr>
        <p:xfrm>
          <a:off x="542925" y="1997075"/>
          <a:ext cx="11182351" cy="19801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5235">
                  <a:extLst>
                    <a:ext uri="{9D8B030D-6E8A-4147-A177-3AD203B41FA5}">
                      <a16:colId xmlns:a16="http://schemas.microsoft.com/office/drawing/2014/main" val="3843876634"/>
                    </a:ext>
                  </a:extLst>
                </a:gridCol>
                <a:gridCol w="1069463">
                  <a:extLst>
                    <a:ext uri="{9D8B030D-6E8A-4147-A177-3AD203B41FA5}">
                      <a16:colId xmlns:a16="http://schemas.microsoft.com/office/drawing/2014/main" val="2711458034"/>
                    </a:ext>
                  </a:extLst>
                </a:gridCol>
                <a:gridCol w="505351">
                  <a:extLst>
                    <a:ext uri="{9D8B030D-6E8A-4147-A177-3AD203B41FA5}">
                      <a16:colId xmlns:a16="http://schemas.microsoft.com/office/drawing/2014/main" val="1821219916"/>
                    </a:ext>
                  </a:extLst>
                </a:gridCol>
                <a:gridCol w="376075">
                  <a:extLst>
                    <a:ext uri="{9D8B030D-6E8A-4147-A177-3AD203B41FA5}">
                      <a16:colId xmlns:a16="http://schemas.microsoft.com/office/drawing/2014/main" val="2493981875"/>
                    </a:ext>
                  </a:extLst>
                </a:gridCol>
                <a:gridCol w="1013638">
                  <a:extLst>
                    <a:ext uri="{9D8B030D-6E8A-4147-A177-3AD203B41FA5}">
                      <a16:colId xmlns:a16="http://schemas.microsoft.com/office/drawing/2014/main" val="428972851"/>
                    </a:ext>
                  </a:extLst>
                </a:gridCol>
                <a:gridCol w="1034206">
                  <a:extLst>
                    <a:ext uri="{9D8B030D-6E8A-4147-A177-3AD203B41FA5}">
                      <a16:colId xmlns:a16="http://schemas.microsoft.com/office/drawing/2014/main" val="4189615657"/>
                    </a:ext>
                  </a:extLst>
                </a:gridCol>
                <a:gridCol w="881425">
                  <a:extLst>
                    <a:ext uri="{9D8B030D-6E8A-4147-A177-3AD203B41FA5}">
                      <a16:colId xmlns:a16="http://schemas.microsoft.com/office/drawing/2014/main" val="3569138373"/>
                    </a:ext>
                  </a:extLst>
                </a:gridCol>
                <a:gridCol w="1507237">
                  <a:extLst>
                    <a:ext uri="{9D8B030D-6E8A-4147-A177-3AD203B41FA5}">
                      <a16:colId xmlns:a16="http://schemas.microsoft.com/office/drawing/2014/main" val="3107673500"/>
                    </a:ext>
                  </a:extLst>
                </a:gridCol>
                <a:gridCol w="2985094">
                  <a:extLst>
                    <a:ext uri="{9D8B030D-6E8A-4147-A177-3AD203B41FA5}">
                      <a16:colId xmlns:a16="http://schemas.microsoft.com/office/drawing/2014/main" val="2142783896"/>
                    </a:ext>
                  </a:extLst>
                </a:gridCol>
                <a:gridCol w="634627">
                  <a:extLst>
                    <a:ext uri="{9D8B030D-6E8A-4147-A177-3AD203B41FA5}">
                      <a16:colId xmlns:a16="http://schemas.microsoft.com/office/drawing/2014/main" val="1473441642"/>
                    </a:ext>
                  </a:extLst>
                </a:gridCol>
              </a:tblGrid>
              <a:tr h="6127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신청일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신청지점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이름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학년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연락처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희망상담일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만 </a:t>
                      </a:r>
                      <a:r>
                        <a:rPr lang="en-US" altLang="ko-KR" sz="1000" u="none" strike="noStrike">
                          <a:effectLst/>
                        </a:rPr>
                        <a:t>14</a:t>
                      </a:r>
                      <a:r>
                        <a:rPr lang="ko-KR" altLang="en-US" sz="1000" u="none" strike="noStrike">
                          <a:effectLst/>
                        </a:rPr>
                        <a:t>세 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마케팅 정보 수신 동의</a:t>
                      </a:r>
                      <a:br>
                        <a:rPr lang="ko-KR" altLang="en-US" sz="1000" u="none" strike="noStrike">
                          <a:effectLst/>
                        </a:rPr>
                      </a:br>
                      <a:r>
                        <a:rPr lang="en-US" altLang="ko-KR" sz="1000" u="none" strike="noStrike">
                          <a:effectLst/>
                        </a:rPr>
                        <a:t>(1</a:t>
                      </a:r>
                      <a:r>
                        <a:rPr lang="ko-KR" altLang="en-US" sz="1000" u="none" strike="noStrike">
                          <a:effectLst/>
                        </a:rPr>
                        <a:t>년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확정 상담일시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상담여부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extLst>
                  <a:ext uri="{0D108BD9-81ED-4DB2-BD59-A6C34878D82A}">
                    <a16:rowId xmlns:a16="http://schemas.microsoft.com/office/drawing/2014/main" val="2064429949"/>
                  </a:ext>
                </a:extLst>
              </a:tr>
              <a:tr h="341841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2023-07-28 16:48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부산해운대지점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김지혜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중</a:t>
                      </a:r>
                      <a:r>
                        <a:rPr lang="en-US" altLang="ko-KR" sz="1000" u="none" strike="noStrike">
                          <a:effectLst/>
                        </a:rPr>
                        <a:t>3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010-0000-0000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2023-07-29(</a:t>
                      </a:r>
                      <a:r>
                        <a:rPr lang="ko-KR" altLang="en-US" sz="1000" u="none" strike="noStrike">
                          <a:effectLst/>
                        </a:rPr>
                        <a:t>토</a:t>
                      </a:r>
                      <a:r>
                        <a:rPr lang="en-US" altLang="ko-KR" sz="1000" u="none" strike="noStrike">
                          <a:effectLst/>
                        </a:rPr>
                        <a:t>)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-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-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>
                          <a:effectLst/>
                        </a:rPr>
                        <a:t>-</a:t>
                      </a:r>
                      <a:endParaRPr lang="en-US" altLang="ko-KR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extLst>
                  <a:ext uri="{0D108BD9-81ED-4DB2-BD59-A6C34878D82A}">
                    <a16:rowId xmlns:a16="http://schemas.microsoft.com/office/drawing/2014/main" val="2928331627"/>
                  </a:ext>
                </a:extLst>
              </a:tr>
              <a:tr h="341841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상담완료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extLst>
                  <a:ext uri="{0D108BD9-81ED-4DB2-BD59-A6C34878D82A}">
                    <a16:rowId xmlns:a16="http://schemas.microsoft.com/office/drawing/2014/main" val="2343162498"/>
                  </a:ext>
                </a:extLst>
              </a:tr>
              <a:tr h="341841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상담거부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extLst>
                  <a:ext uri="{0D108BD9-81ED-4DB2-BD59-A6C34878D82A}">
                    <a16:rowId xmlns:a16="http://schemas.microsoft.com/office/drawing/2014/main" val="4094634216"/>
                  </a:ext>
                </a:extLst>
              </a:tr>
              <a:tr h="341841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</a:rPr>
                        <a:t>연결실패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293" marR="8293" marT="8293" marB="0" anchor="ctr"/>
                </a:tc>
                <a:extLst>
                  <a:ext uri="{0D108BD9-81ED-4DB2-BD59-A6C34878D82A}">
                    <a16:rowId xmlns:a16="http://schemas.microsoft.com/office/drawing/2014/main" val="2361434862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0743F3FF-6FAF-CBCE-135D-4FC50703DB5F}"/>
              </a:ext>
            </a:extLst>
          </p:cNvPr>
          <p:cNvSpPr/>
          <p:nvPr/>
        </p:nvSpPr>
        <p:spPr>
          <a:xfrm>
            <a:off x="190500" y="2638425"/>
            <a:ext cx="266700" cy="25717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chemeClr val="tx1"/>
                </a:solidFill>
              </a:rPr>
              <a:t>V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46E11C9-8FF2-2C36-9669-59EEE20CFB31}"/>
              </a:ext>
            </a:extLst>
          </p:cNvPr>
          <p:cNvSpPr/>
          <p:nvPr/>
        </p:nvSpPr>
        <p:spPr>
          <a:xfrm>
            <a:off x="10648950" y="1628775"/>
            <a:ext cx="981075" cy="2571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삭제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F9E4EF-009A-D4A5-42A8-4ED26BAA6EC4}"/>
              </a:ext>
            </a:extLst>
          </p:cNvPr>
          <p:cNvSpPr/>
          <p:nvPr/>
        </p:nvSpPr>
        <p:spPr>
          <a:xfrm>
            <a:off x="600075" y="1133475"/>
            <a:ext cx="1076325" cy="3048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tx1"/>
                </a:solidFill>
              </a:rPr>
              <a:t>분원  </a:t>
            </a:r>
            <a:r>
              <a:rPr lang="en-US" altLang="ko-KR">
                <a:solidFill>
                  <a:schemeClr val="tx1"/>
                </a:solidFill>
              </a:rPr>
              <a:t>V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C39DE6-F7C9-8755-B2A4-3F7DEC4D00AC}"/>
              </a:ext>
            </a:extLst>
          </p:cNvPr>
          <p:cNvSpPr/>
          <p:nvPr/>
        </p:nvSpPr>
        <p:spPr>
          <a:xfrm>
            <a:off x="1781175" y="1133475"/>
            <a:ext cx="1562100" cy="7239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>
                <a:solidFill>
                  <a:schemeClr val="tx1"/>
                </a:solidFill>
              </a:rPr>
              <a:t>이름     </a:t>
            </a:r>
            <a:r>
              <a:rPr lang="en-US" altLang="ko-KR">
                <a:solidFill>
                  <a:schemeClr val="tx1"/>
                </a:solidFill>
              </a:rPr>
              <a:t>V</a:t>
            </a:r>
          </a:p>
          <a:p>
            <a:pPr algn="r"/>
            <a:r>
              <a:rPr lang="ko-KR" altLang="en-US">
                <a:solidFill>
                  <a:schemeClr val="tx1"/>
                </a:solidFill>
              </a:rPr>
              <a:t>전화번호  </a:t>
            </a:r>
            <a:r>
              <a:rPr lang="en-US" altLang="ko-KR">
                <a:solidFill>
                  <a:schemeClr val="tx1"/>
                </a:solidFill>
              </a:rPr>
              <a:t>V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559FB45-7148-57A7-0642-9E1DC7B1666B}"/>
              </a:ext>
            </a:extLst>
          </p:cNvPr>
          <p:cNvSpPr/>
          <p:nvPr/>
        </p:nvSpPr>
        <p:spPr>
          <a:xfrm>
            <a:off x="3552825" y="1133475"/>
            <a:ext cx="2571750" cy="3048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D5F5E55-3AC1-3002-4F87-6B6B70BD3D30}"/>
              </a:ext>
            </a:extLst>
          </p:cNvPr>
          <p:cNvSpPr/>
          <p:nvPr/>
        </p:nvSpPr>
        <p:spPr>
          <a:xfrm>
            <a:off x="6343650" y="1133475"/>
            <a:ext cx="771525" cy="304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검색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688EE0-737D-FBB6-9757-3D55D10A37B7}"/>
              </a:ext>
            </a:extLst>
          </p:cNvPr>
          <p:cNvSpPr/>
          <p:nvPr/>
        </p:nvSpPr>
        <p:spPr>
          <a:xfrm>
            <a:off x="7286625" y="1133475"/>
            <a:ext cx="1800225" cy="3048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</a:rPr>
              <a:t>엑셀 다운로드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8B6AC69-2EA9-B859-B705-25EABB31415A}"/>
              </a:ext>
            </a:extLst>
          </p:cNvPr>
          <p:cNvSpPr/>
          <p:nvPr/>
        </p:nvSpPr>
        <p:spPr>
          <a:xfrm>
            <a:off x="3867149" y="1571625"/>
            <a:ext cx="2876551" cy="302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/>
              <a:t>*</a:t>
            </a:r>
            <a:r>
              <a:rPr lang="ko-KR" altLang="en-US" sz="1100"/>
              <a:t> 본인 지점만 보이도록 개발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0A1D0AB-C402-585B-3BF2-B055F175C6B1}"/>
              </a:ext>
            </a:extLst>
          </p:cNvPr>
          <p:cNvSpPr/>
          <p:nvPr/>
        </p:nvSpPr>
        <p:spPr>
          <a:xfrm>
            <a:off x="133349" y="3048000"/>
            <a:ext cx="3162301" cy="30253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/>
              <a:t>체크 후 </a:t>
            </a:r>
            <a:r>
              <a:rPr lang="en-US" altLang="ko-KR" sz="1100"/>
              <a:t>‘</a:t>
            </a:r>
            <a:r>
              <a:rPr lang="ko-KR" altLang="en-US" sz="1100"/>
              <a:t>삭제</a:t>
            </a:r>
            <a:r>
              <a:rPr lang="en-US" altLang="ko-KR" sz="1100"/>
              <a:t>’ </a:t>
            </a:r>
            <a:r>
              <a:rPr lang="ko-KR" altLang="en-US" sz="1100"/>
              <a:t>버튼 누를 시 데이터 삭제 가능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41593B-E7B7-7EEA-FF3F-01D98C6FB5BF}"/>
              </a:ext>
            </a:extLst>
          </p:cNvPr>
          <p:cNvSpPr txBox="1"/>
          <p:nvPr/>
        </p:nvSpPr>
        <p:spPr>
          <a:xfrm>
            <a:off x="0" y="196051"/>
            <a:ext cx="1249060" cy="491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/>
              <a:t>CRM </a:t>
            </a:r>
            <a:r>
              <a:rPr lang="ko-KR" altLang="en-US" b="1"/>
              <a:t>화면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E864791-8DB1-D39A-13DF-C3BDA1044601}"/>
              </a:ext>
            </a:extLst>
          </p:cNvPr>
          <p:cNvSpPr/>
          <p:nvPr/>
        </p:nvSpPr>
        <p:spPr>
          <a:xfrm>
            <a:off x="11083079" y="4030997"/>
            <a:ext cx="1047402" cy="457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/>
              <a:t>드롭박스로 </a:t>
            </a:r>
            <a:endParaRPr lang="en-US" altLang="ko-KR" sz="800"/>
          </a:p>
          <a:p>
            <a:pPr algn="ctr"/>
            <a:r>
              <a:rPr lang="ko-KR" altLang="en-US" sz="800"/>
              <a:t>위 옵션 선택가능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60E5BD9-D9A5-E3C0-49BC-BE087ED9D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1998" y="2849504"/>
            <a:ext cx="1249174" cy="1269994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22B5963B-11F8-5114-CDEC-54D6EAF436C2}"/>
              </a:ext>
            </a:extLst>
          </p:cNvPr>
          <p:cNvSpPr/>
          <p:nvPr/>
        </p:nvSpPr>
        <p:spPr>
          <a:xfrm>
            <a:off x="9555061" y="2667699"/>
            <a:ext cx="469784" cy="218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A6D189D-7C0E-A95C-D98C-3753EAF2BC06}"/>
              </a:ext>
            </a:extLst>
          </p:cNvPr>
          <p:cNvSpPr/>
          <p:nvPr/>
        </p:nvSpPr>
        <p:spPr>
          <a:xfrm>
            <a:off x="8356833" y="2677486"/>
            <a:ext cx="1073791" cy="1929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/>
              <a:t>날짜</a:t>
            </a:r>
          </a:p>
        </p:txBody>
      </p:sp>
      <p:graphicFrame>
        <p:nvGraphicFramePr>
          <p:cNvPr id="19" name="표 19">
            <a:extLst>
              <a:ext uri="{FF2B5EF4-FFF2-40B4-BE49-F238E27FC236}">
                <a16:creationId xmlns:a16="http://schemas.microsoft.com/office/drawing/2014/main" id="{DB034E35-AFF3-74E4-6089-91C5F1C1C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981196"/>
              </p:ext>
            </p:extLst>
          </p:nvPr>
        </p:nvGraphicFramePr>
        <p:xfrm>
          <a:off x="9556924" y="3026639"/>
          <a:ext cx="442753" cy="3139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2753">
                  <a:extLst>
                    <a:ext uri="{9D8B030D-6E8A-4147-A177-3AD203B41FA5}">
                      <a16:colId xmlns:a16="http://schemas.microsoft.com/office/drawing/2014/main" val="105738999"/>
                    </a:ext>
                  </a:extLst>
                </a:gridCol>
              </a:tblGrid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331307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2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198687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3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70096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4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904418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985563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6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8075918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7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3349491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8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175660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9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903844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175061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11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1551872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12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6343272"/>
                  </a:ext>
                </a:extLst>
              </a:tr>
            </a:tbl>
          </a:graphicData>
        </a:graphic>
      </p:graphicFrame>
      <p:sp>
        <p:nvSpPr>
          <p:cNvPr id="20" name="직사각형 19">
            <a:extLst>
              <a:ext uri="{FF2B5EF4-FFF2-40B4-BE49-F238E27FC236}">
                <a16:creationId xmlns:a16="http://schemas.microsoft.com/office/drawing/2014/main" id="{F9B2F292-6DB1-1233-6210-5EFAFF902100}"/>
              </a:ext>
            </a:extLst>
          </p:cNvPr>
          <p:cNvSpPr/>
          <p:nvPr/>
        </p:nvSpPr>
        <p:spPr>
          <a:xfrm>
            <a:off x="10083567" y="2667699"/>
            <a:ext cx="469784" cy="218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분</a:t>
            </a:r>
          </a:p>
        </p:txBody>
      </p:sp>
      <p:graphicFrame>
        <p:nvGraphicFramePr>
          <p:cNvPr id="21" name="표 19">
            <a:extLst>
              <a:ext uri="{FF2B5EF4-FFF2-40B4-BE49-F238E27FC236}">
                <a16:creationId xmlns:a16="http://schemas.microsoft.com/office/drawing/2014/main" id="{CC2A0B09-45B2-58DF-31DF-8D238CD52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52390"/>
              </p:ext>
            </p:extLst>
          </p:nvPr>
        </p:nvGraphicFramePr>
        <p:xfrm>
          <a:off x="10118986" y="3035028"/>
          <a:ext cx="442753" cy="36929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2753">
                  <a:extLst>
                    <a:ext uri="{9D8B030D-6E8A-4147-A177-3AD203B41FA5}">
                      <a16:colId xmlns:a16="http://schemas.microsoft.com/office/drawing/2014/main" val="105738999"/>
                    </a:ext>
                  </a:extLst>
                </a:gridCol>
              </a:tblGrid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00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331307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05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198687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385670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038452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20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6519028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25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567309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30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8334647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35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9222586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40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052062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45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5597179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50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901890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55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50256"/>
                  </a:ext>
                </a:extLst>
              </a:tr>
              <a:tr h="28407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60</a:t>
                      </a:r>
                      <a:endParaRPr lang="ko-KR" altLang="en-US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1664188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4321667C-484B-A059-73F5-3A661BAF9F64}"/>
              </a:ext>
            </a:extLst>
          </p:cNvPr>
          <p:cNvSpPr/>
          <p:nvPr/>
        </p:nvSpPr>
        <p:spPr>
          <a:xfrm>
            <a:off x="10637241" y="2650921"/>
            <a:ext cx="419449" cy="2181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/>
              <a:t>AM/PM</a:t>
            </a:r>
            <a:endParaRPr lang="ko-KR" altLang="en-US" sz="800"/>
          </a:p>
        </p:txBody>
      </p:sp>
      <p:graphicFrame>
        <p:nvGraphicFramePr>
          <p:cNvPr id="23" name="표 19">
            <a:extLst>
              <a:ext uri="{FF2B5EF4-FFF2-40B4-BE49-F238E27FC236}">
                <a16:creationId xmlns:a16="http://schemas.microsoft.com/office/drawing/2014/main" id="{63177A97-CB6D-51EE-5AD5-6EA725090D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297936"/>
              </p:ext>
            </p:extLst>
          </p:nvPr>
        </p:nvGraphicFramePr>
        <p:xfrm>
          <a:off x="10622326" y="3026639"/>
          <a:ext cx="442753" cy="523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2753">
                  <a:extLst>
                    <a:ext uri="{9D8B030D-6E8A-4147-A177-3AD203B41FA5}">
                      <a16:colId xmlns:a16="http://schemas.microsoft.com/office/drawing/2014/main" val="105738999"/>
                    </a:ext>
                  </a:extLst>
                </a:gridCol>
              </a:tblGrid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오후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9331307"/>
                  </a:ext>
                </a:extLst>
              </a:tr>
              <a:tr h="26160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/>
                        <a:t>오전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0198687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37C11203-5421-3250-50D4-40CBB45DA9DD}"/>
              </a:ext>
            </a:extLst>
          </p:cNvPr>
          <p:cNvSpPr/>
          <p:nvPr/>
        </p:nvSpPr>
        <p:spPr>
          <a:xfrm>
            <a:off x="8053431" y="1912690"/>
            <a:ext cx="3716323" cy="67950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97F6455-F5A9-8216-3242-EF34DCA907B8}"/>
              </a:ext>
            </a:extLst>
          </p:cNvPr>
          <p:cNvSpPr/>
          <p:nvPr/>
        </p:nvSpPr>
        <p:spPr>
          <a:xfrm>
            <a:off x="8054653" y="1900193"/>
            <a:ext cx="1215182" cy="239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/>
              <a:t>지점에서 체크하는 란</a:t>
            </a:r>
          </a:p>
        </p:txBody>
      </p:sp>
    </p:spTree>
    <p:extLst>
      <p:ext uri="{BB962C8B-B14F-4D97-AF65-F5344CB8AC3E}">
        <p14:creationId xmlns:p14="http://schemas.microsoft.com/office/powerpoint/2010/main" val="587219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9A867E7-69EC-A216-C28C-EE507F4E8C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28" t="15834" r="53203" b="58888"/>
          <a:stretch/>
        </p:blipFill>
        <p:spPr>
          <a:xfrm>
            <a:off x="676275" y="2076450"/>
            <a:ext cx="9156560" cy="1714500"/>
          </a:xfrm>
          <a:prstGeom prst="rect">
            <a:avLst/>
          </a:prstGeom>
        </p:spPr>
      </p:pic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294DA76C-7E62-1487-50B1-EDD4B553F883}"/>
              </a:ext>
            </a:extLst>
          </p:cNvPr>
          <p:cNvSpPr/>
          <p:nvPr/>
        </p:nvSpPr>
        <p:spPr>
          <a:xfrm>
            <a:off x="3200400" y="2714626"/>
            <a:ext cx="466725" cy="476250"/>
          </a:xfrm>
          <a:custGeom>
            <a:avLst/>
            <a:gdLst>
              <a:gd name="connsiteX0" fmla="*/ 0 w 581025"/>
              <a:gd name="connsiteY0" fmla="*/ 271273 h 328423"/>
              <a:gd name="connsiteX1" fmla="*/ 104775 w 581025"/>
              <a:gd name="connsiteY1" fmla="*/ 147448 h 328423"/>
              <a:gd name="connsiteX2" fmla="*/ 209550 w 581025"/>
              <a:gd name="connsiteY2" fmla="*/ 71248 h 328423"/>
              <a:gd name="connsiteX3" fmla="*/ 238125 w 581025"/>
              <a:gd name="connsiteY3" fmla="*/ 14098 h 328423"/>
              <a:gd name="connsiteX4" fmla="*/ 304800 w 581025"/>
              <a:gd name="connsiteY4" fmla="*/ 4573 h 328423"/>
              <a:gd name="connsiteX5" fmla="*/ 361950 w 581025"/>
              <a:gd name="connsiteY5" fmla="*/ 71248 h 328423"/>
              <a:gd name="connsiteX6" fmla="*/ 447675 w 581025"/>
              <a:gd name="connsiteY6" fmla="*/ 204598 h 328423"/>
              <a:gd name="connsiteX7" fmla="*/ 533400 w 581025"/>
              <a:gd name="connsiteY7" fmla="*/ 290323 h 328423"/>
              <a:gd name="connsiteX8" fmla="*/ 581025 w 581025"/>
              <a:gd name="connsiteY8" fmla="*/ 328423 h 328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1025" h="328423">
                <a:moveTo>
                  <a:pt x="0" y="271273"/>
                </a:moveTo>
                <a:cubicBezTo>
                  <a:pt x="38244" y="207533"/>
                  <a:pt x="32582" y="208242"/>
                  <a:pt x="104775" y="147448"/>
                </a:cubicBezTo>
                <a:cubicBezTo>
                  <a:pt x="137807" y="119631"/>
                  <a:pt x="209550" y="71248"/>
                  <a:pt x="209550" y="71248"/>
                </a:cubicBezTo>
                <a:cubicBezTo>
                  <a:pt x="219075" y="52198"/>
                  <a:pt x="220677" y="26312"/>
                  <a:pt x="238125" y="14098"/>
                </a:cubicBezTo>
                <a:cubicBezTo>
                  <a:pt x="256517" y="1223"/>
                  <a:pt x="284416" y="-4835"/>
                  <a:pt x="304800" y="4573"/>
                </a:cubicBezTo>
                <a:cubicBezTo>
                  <a:pt x="331378" y="16840"/>
                  <a:pt x="344936" y="47428"/>
                  <a:pt x="361950" y="71248"/>
                </a:cubicBezTo>
                <a:cubicBezTo>
                  <a:pt x="392664" y="114248"/>
                  <a:pt x="415108" y="162984"/>
                  <a:pt x="447675" y="204598"/>
                </a:cubicBezTo>
                <a:cubicBezTo>
                  <a:pt x="472581" y="236422"/>
                  <a:pt x="503787" y="262825"/>
                  <a:pt x="533400" y="290323"/>
                </a:cubicBezTo>
                <a:cubicBezTo>
                  <a:pt x="548298" y="304157"/>
                  <a:pt x="581025" y="328423"/>
                  <a:pt x="581025" y="328423"/>
                </a:cubicBezTo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84FD7-BDB6-1333-4A38-CD749A02FD60}"/>
              </a:ext>
            </a:extLst>
          </p:cNvPr>
          <p:cNvSpPr txBox="1"/>
          <p:nvPr/>
        </p:nvSpPr>
        <p:spPr>
          <a:xfrm>
            <a:off x="2819400" y="3143250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에이닷 중등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450AAB-9C77-2DBF-EA6A-3791A9983CEE}"/>
              </a:ext>
            </a:extLst>
          </p:cNvPr>
          <p:cNvSpPr txBox="1"/>
          <p:nvPr/>
        </p:nvSpPr>
        <p:spPr>
          <a:xfrm>
            <a:off x="209550" y="196051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/>
              <a:t>홈페이지</a:t>
            </a:r>
            <a:r>
              <a:rPr lang="en-US" altLang="ko-KR" b="1"/>
              <a:t> </a:t>
            </a:r>
            <a:r>
              <a:rPr lang="ko-KR" altLang="en-US" b="1"/>
              <a:t>메뉴</a:t>
            </a:r>
          </a:p>
        </p:txBody>
      </p:sp>
    </p:spTree>
    <p:extLst>
      <p:ext uri="{BB962C8B-B14F-4D97-AF65-F5344CB8AC3E}">
        <p14:creationId xmlns:p14="http://schemas.microsoft.com/office/powerpoint/2010/main" val="305888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2C66E927-4A8C-0343-C0DD-33C91F1606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261568"/>
              </p:ext>
            </p:extLst>
          </p:nvPr>
        </p:nvGraphicFramePr>
        <p:xfrm>
          <a:off x="8474745" y="132438"/>
          <a:ext cx="3546678" cy="5871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3735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349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0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</a:t>
                      </a:r>
                      <a:r>
                        <a:rPr lang="ko-KR" altLang="en-US" sz="1000"/>
                        <a:t>페이지 뜰 때 헤더 안보이게 </a:t>
                      </a:r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기존에 원페이지 제작해주실 때처럼요</a:t>
                      </a:r>
                      <a:r>
                        <a:rPr lang="en-US" altLang="ko-KR" sz="1000"/>
                        <a:t>)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6965513"/>
                  </a:ext>
                </a:extLst>
              </a:tr>
              <a:tr h="3144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 아이콘들 자동으로 뜨기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) </a:t>
                      </a:r>
                      <a:r>
                        <a:rPr lang="ko-KR" altLang="en-US" sz="1000"/>
                        <a:t>온리원</a:t>
                      </a:r>
                      <a:r>
                        <a:rPr lang="en-US" altLang="ko-KR" sz="1000"/>
                        <a:t>(</a:t>
                      </a:r>
                      <a:r>
                        <a:rPr lang="en-US" altLang="ko-KR" sz="1000">
                          <a:hlinkClick r:id="rId2"/>
                        </a:rPr>
                        <a:t>https://www.only1.co.kr/</a:t>
                      </a:r>
                      <a:r>
                        <a:rPr lang="en-US" altLang="ko-KR" sz="1000"/>
                        <a:t>)</a:t>
                      </a:r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아래 그림의 자잘한 박스들 날아오는 장면 참고부탁드립니다</a:t>
                      </a:r>
                      <a:r>
                        <a:rPr lang="en-US" altLang="ko-KR" sz="1000"/>
                        <a:t>. 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  <a:tr h="17180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배너</a:t>
                      </a:r>
                      <a:r>
                        <a:rPr lang="en-US" altLang="ko-KR" sz="1000"/>
                        <a:t> </a:t>
                      </a:r>
                      <a:r>
                        <a:rPr lang="ko-KR" altLang="en-US" sz="1000"/>
                        <a:t>플로팅 기능 </a:t>
                      </a:r>
                      <a:r>
                        <a:rPr lang="en-US" altLang="ko-KR" sz="1000"/>
                        <a:t>– </a:t>
                      </a:r>
                      <a:r>
                        <a:rPr lang="ko-KR" altLang="en-US" sz="1000"/>
                        <a:t>위치는 조금 더 하단으로 이동 </a:t>
                      </a:r>
                      <a:endParaRPr lang="en-US" altLang="ko-KR" sz="1000"/>
                    </a:p>
                    <a:p>
                      <a:pPr marL="0" indent="0" latinLnBrk="1">
                        <a:buNone/>
                      </a:pPr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썸머스쿨 하단 배너 </a:t>
                      </a:r>
                      <a:r>
                        <a:rPr lang="en-US" altLang="ko-KR" sz="1000">
                          <a:hlinkClick r:id="rId3"/>
                        </a:rPr>
                        <a:t>https://www.adotenglish.com/html/body/event/summer_school</a:t>
                      </a:r>
                      <a:r>
                        <a:rPr lang="en-US" altLang="ko-KR" sz="1000"/>
                        <a:t>)</a:t>
                      </a:r>
                    </a:p>
                    <a:p>
                      <a:pPr marL="0" indent="0" latinLnBrk="1"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None/>
                      </a:pPr>
                      <a:endParaRPr lang="en-US" altLang="ko-KR" sz="1000"/>
                    </a:p>
                    <a:p>
                      <a:pPr marL="171450" indent="-1714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000"/>
                        <a:t>클릭 시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최하단 상담 신청단으로 이동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8740644"/>
                  </a:ext>
                </a:extLst>
              </a:tr>
            </a:tbl>
          </a:graphicData>
        </a:graphic>
      </p:graphicFrame>
      <p:pic>
        <p:nvPicPr>
          <p:cNvPr id="10" name="그림 9">
            <a:extLst>
              <a:ext uri="{FF2B5EF4-FFF2-40B4-BE49-F238E27FC236}">
                <a16:creationId xmlns:a16="http://schemas.microsoft.com/office/drawing/2014/main" id="{C2972A97-D0CE-2723-BF24-C68243BF0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92" y="439246"/>
            <a:ext cx="7891248" cy="3881083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7EF78B93-BD20-E093-888B-A4A5D20EFF76}"/>
              </a:ext>
            </a:extLst>
          </p:cNvPr>
          <p:cNvSpPr/>
          <p:nvPr/>
        </p:nvSpPr>
        <p:spPr>
          <a:xfrm>
            <a:off x="2827091" y="3523376"/>
            <a:ext cx="310392" cy="2936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2" name="자유형: 도형 11">
            <a:extLst>
              <a:ext uri="{FF2B5EF4-FFF2-40B4-BE49-F238E27FC236}">
                <a16:creationId xmlns:a16="http://schemas.microsoft.com/office/drawing/2014/main" id="{75B11927-5B4E-D0E6-C60A-7D85A7BBBE97}"/>
              </a:ext>
            </a:extLst>
          </p:cNvPr>
          <p:cNvSpPr/>
          <p:nvPr/>
        </p:nvSpPr>
        <p:spPr>
          <a:xfrm>
            <a:off x="1103861" y="733425"/>
            <a:ext cx="6078794" cy="2443549"/>
          </a:xfrm>
          <a:custGeom>
            <a:avLst/>
            <a:gdLst>
              <a:gd name="connsiteX0" fmla="*/ 1601239 w 6078794"/>
              <a:gd name="connsiteY0" fmla="*/ 1009650 h 2443549"/>
              <a:gd name="connsiteX1" fmla="*/ 1525039 w 6078794"/>
              <a:gd name="connsiteY1" fmla="*/ 742950 h 2443549"/>
              <a:gd name="connsiteX2" fmla="*/ 1420264 w 6078794"/>
              <a:gd name="connsiteY2" fmla="*/ 609600 h 2443549"/>
              <a:gd name="connsiteX3" fmla="*/ 1315489 w 6078794"/>
              <a:gd name="connsiteY3" fmla="*/ 495300 h 2443549"/>
              <a:gd name="connsiteX4" fmla="*/ 1220239 w 6078794"/>
              <a:gd name="connsiteY4" fmla="*/ 381000 h 2443549"/>
              <a:gd name="connsiteX5" fmla="*/ 1105939 w 6078794"/>
              <a:gd name="connsiteY5" fmla="*/ 295275 h 2443549"/>
              <a:gd name="connsiteX6" fmla="*/ 1010689 w 6078794"/>
              <a:gd name="connsiteY6" fmla="*/ 209550 h 2443549"/>
              <a:gd name="connsiteX7" fmla="*/ 829714 w 6078794"/>
              <a:gd name="connsiteY7" fmla="*/ 104775 h 2443549"/>
              <a:gd name="connsiteX8" fmla="*/ 677314 w 6078794"/>
              <a:gd name="connsiteY8" fmla="*/ 66675 h 2443549"/>
              <a:gd name="connsiteX9" fmla="*/ 486814 w 6078794"/>
              <a:gd name="connsiteY9" fmla="*/ 85725 h 2443549"/>
              <a:gd name="connsiteX10" fmla="*/ 239164 w 6078794"/>
              <a:gd name="connsiteY10" fmla="*/ 314325 h 2443549"/>
              <a:gd name="connsiteX11" fmla="*/ 191539 w 6078794"/>
              <a:gd name="connsiteY11" fmla="*/ 400050 h 2443549"/>
              <a:gd name="connsiteX12" fmla="*/ 124864 w 6078794"/>
              <a:gd name="connsiteY12" fmla="*/ 504825 h 2443549"/>
              <a:gd name="connsiteX13" fmla="*/ 1039 w 6078794"/>
              <a:gd name="connsiteY13" fmla="*/ 1038225 h 2443549"/>
              <a:gd name="connsiteX14" fmla="*/ 10564 w 6078794"/>
              <a:gd name="connsiteY14" fmla="*/ 1628775 h 2443549"/>
              <a:gd name="connsiteX15" fmla="*/ 153439 w 6078794"/>
              <a:gd name="connsiteY15" fmla="*/ 1828800 h 2443549"/>
              <a:gd name="connsiteX16" fmla="*/ 572539 w 6078794"/>
              <a:gd name="connsiteY16" fmla="*/ 2085975 h 2443549"/>
              <a:gd name="connsiteX17" fmla="*/ 658264 w 6078794"/>
              <a:gd name="connsiteY17" fmla="*/ 2114550 h 2443549"/>
              <a:gd name="connsiteX18" fmla="*/ 1077364 w 6078794"/>
              <a:gd name="connsiteY18" fmla="*/ 2143125 h 2443549"/>
              <a:gd name="connsiteX19" fmla="*/ 1772689 w 6078794"/>
              <a:gd name="connsiteY19" fmla="*/ 2200275 h 2443549"/>
              <a:gd name="connsiteX20" fmla="*/ 1991764 w 6078794"/>
              <a:gd name="connsiteY20" fmla="*/ 2257425 h 2443549"/>
              <a:gd name="connsiteX21" fmla="*/ 2106064 w 6078794"/>
              <a:gd name="connsiteY21" fmla="*/ 2295525 h 2443549"/>
              <a:gd name="connsiteX22" fmla="*/ 2706139 w 6078794"/>
              <a:gd name="connsiteY22" fmla="*/ 2343150 h 2443549"/>
              <a:gd name="connsiteX23" fmla="*/ 2858539 w 6078794"/>
              <a:gd name="connsiteY23" fmla="*/ 2371725 h 2443549"/>
              <a:gd name="connsiteX24" fmla="*/ 3839614 w 6078794"/>
              <a:gd name="connsiteY24" fmla="*/ 2400300 h 2443549"/>
              <a:gd name="connsiteX25" fmla="*/ 5058814 w 6078794"/>
              <a:gd name="connsiteY25" fmla="*/ 2400300 h 2443549"/>
              <a:gd name="connsiteX26" fmla="*/ 5335039 w 6078794"/>
              <a:gd name="connsiteY26" fmla="*/ 2228850 h 2443549"/>
              <a:gd name="connsiteX27" fmla="*/ 5535064 w 6078794"/>
              <a:gd name="connsiteY27" fmla="*/ 2038350 h 2443549"/>
              <a:gd name="connsiteX28" fmla="*/ 5716039 w 6078794"/>
              <a:gd name="connsiteY28" fmla="*/ 1809750 h 2443549"/>
              <a:gd name="connsiteX29" fmla="*/ 5944639 w 6078794"/>
              <a:gd name="connsiteY29" fmla="*/ 1495425 h 2443549"/>
              <a:gd name="connsiteX30" fmla="*/ 6020839 w 6078794"/>
              <a:gd name="connsiteY30" fmla="*/ 1295400 h 2443549"/>
              <a:gd name="connsiteX31" fmla="*/ 6077989 w 6078794"/>
              <a:gd name="connsiteY31" fmla="*/ 885825 h 2443549"/>
              <a:gd name="connsiteX32" fmla="*/ 5982739 w 6078794"/>
              <a:gd name="connsiteY32" fmla="*/ 466725 h 2443549"/>
              <a:gd name="connsiteX33" fmla="*/ 5754139 w 6078794"/>
              <a:gd name="connsiteY33" fmla="*/ 266700 h 2443549"/>
              <a:gd name="connsiteX34" fmla="*/ 5535064 w 6078794"/>
              <a:gd name="connsiteY34" fmla="*/ 152400 h 2443549"/>
              <a:gd name="connsiteX35" fmla="*/ 5477914 w 6078794"/>
              <a:gd name="connsiteY35" fmla="*/ 114300 h 2443549"/>
              <a:gd name="connsiteX36" fmla="*/ 5287414 w 6078794"/>
              <a:gd name="connsiteY36" fmla="*/ 66675 h 2443549"/>
              <a:gd name="connsiteX37" fmla="*/ 5011189 w 6078794"/>
              <a:gd name="connsiteY37" fmla="*/ 0 h 2443549"/>
              <a:gd name="connsiteX38" fmla="*/ 4592089 w 6078794"/>
              <a:gd name="connsiteY38" fmla="*/ 28575 h 2443549"/>
              <a:gd name="connsiteX39" fmla="*/ 4515889 w 6078794"/>
              <a:gd name="connsiteY39" fmla="*/ 85725 h 2443549"/>
              <a:gd name="connsiteX40" fmla="*/ 4420639 w 6078794"/>
              <a:gd name="connsiteY40" fmla="*/ 171450 h 2443549"/>
              <a:gd name="connsiteX41" fmla="*/ 4325389 w 6078794"/>
              <a:gd name="connsiteY41" fmla="*/ 333375 h 2443549"/>
              <a:gd name="connsiteX42" fmla="*/ 4296814 w 6078794"/>
              <a:gd name="connsiteY42" fmla="*/ 419100 h 2443549"/>
              <a:gd name="connsiteX43" fmla="*/ 4287289 w 6078794"/>
              <a:gd name="connsiteY43" fmla="*/ 466725 h 2443549"/>
              <a:gd name="connsiteX44" fmla="*/ 4258714 w 6078794"/>
              <a:gd name="connsiteY44" fmla="*/ 523875 h 2443549"/>
              <a:gd name="connsiteX45" fmla="*/ 4239664 w 6078794"/>
              <a:gd name="connsiteY45" fmla="*/ 628650 h 2443549"/>
              <a:gd name="connsiteX46" fmla="*/ 4211089 w 6078794"/>
              <a:gd name="connsiteY46" fmla="*/ 704850 h 2443549"/>
              <a:gd name="connsiteX47" fmla="*/ 4182514 w 6078794"/>
              <a:gd name="connsiteY47" fmla="*/ 800100 h 2443549"/>
              <a:gd name="connsiteX48" fmla="*/ 4172989 w 6078794"/>
              <a:gd name="connsiteY48" fmla="*/ 857250 h 2443549"/>
              <a:gd name="connsiteX49" fmla="*/ 4144414 w 6078794"/>
              <a:gd name="connsiteY49" fmla="*/ 990600 h 2443549"/>
              <a:gd name="connsiteX50" fmla="*/ 4134889 w 6078794"/>
              <a:gd name="connsiteY50" fmla="*/ 1076325 h 2443549"/>
              <a:gd name="connsiteX51" fmla="*/ 4106314 w 6078794"/>
              <a:gd name="connsiteY51" fmla="*/ 1143000 h 2443549"/>
              <a:gd name="connsiteX52" fmla="*/ 4087264 w 6078794"/>
              <a:gd name="connsiteY52" fmla="*/ 1228725 h 2443549"/>
              <a:gd name="connsiteX53" fmla="*/ 4058689 w 6078794"/>
              <a:gd name="connsiteY53" fmla="*/ 1276350 h 2443549"/>
              <a:gd name="connsiteX54" fmla="*/ 3896764 w 6078794"/>
              <a:gd name="connsiteY54" fmla="*/ 1409700 h 2443549"/>
              <a:gd name="connsiteX55" fmla="*/ 3782464 w 6078794"/>
              <a:gd name="connsiteY55" fmla="*/ 1447800 h 2443549"/>
              <a:gd name="connsiteX56" fmla="*/ 3163339 w 6078794"/>
              <a:gd name="connsiteY56" fmla="*/ 1466850 h 2443549"/>
              <a:gd name="connsiteX57" fmla="*/ 2734714 w 6078794"/>
              <a:gd name="connsiteY57" fmla="*/ 1457325 h 2443549"/>
              <a:gd name="connsiteX58" fmla="*/ 2563264 w 6078794"/>
              <a:gd name="connsiteY58" fmla="*/ 1400175 h 2443549"/>
              <a:gd name="connsiteX59" fmla="*/ 2306089 w 6078794"/>
              <a:gd name="connsiteY59" fmla="*/ 1323975 h 2443549"/>
              <a:gd name="connsiteX60" fmla="*/ 2220364 w 6078794"/>
              <a:gd name="connsiteY60" fmla="*/ 1295400 h 2443549"/>
              <a:gd name="connsiteX61" fmla="*/ 2125114 w 6078794"/>
              <a:gd name="connsiteY61" fmla="*/ 1285875 h 2443549"/>
              <a:gd name="connsiteX62" fmla="*/ 2067964 w 6078794"/>
              <a:gd name="connsiteY62" fmla="*/ 1266825 h 2443549"/>
              <a:gd name="connsiteX63" fmla="*/ 1810789 w 6078794"/>
              <a:gd name="connsiteY63" fmla="*/ 1247775 h 2443549"/>
              <a:gd name="connsiteX64" fmla="*/ 1706014 w 6078794"/>
              <a:gd name="connsiteY64" fmla="*/ 1238250 h 2443549"/>
              <a:gd name="connsiteX65" fmla="*/ 1667914 w 6078794"/>
              <a:gd name="connsiteY65" fmla="*/ 1209675 h 2443549"/>
              <a:gd name="connsiteX66" fmla="*/ 1629814 w 6078794"/>
              <a:gd name="connsiteY66" fmla="*/ 1200150 h 2443549"/>
              <a:gd name="connsiteX67" fmla="*/ 1610764 w 6078794"/>
              <a:gd name="connsiteY67" fmla="*/ 1171575 h 2443549"/>
              <a:gd name="connsiteX68" fmla="*/ 1601239 w 6078794"/>
              <a:gd name="connsiteY68" fmla="*/ 1114425 h 2443549"/>
              <a:gd name="connsiteX69" fmla="*/ 1601239 w 6078794"/>
              <a:gd name="connsiteY69" fmla="*/ 1009650 h 2443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78794" h="2443549">
                <a:moveTo>
                  <a:pt x="1601239" y="1009650"/>
                </a:moveTo>
                <a:cubicBezTo>
                  <a:pt x="1588539" y="947737"/>
                  <a:pt x="1563147" y="827189"/>
                  <a:pt x="1525039" y="742950"/>
                </a:cubicBezTo>
                <a:cubicBezTo>
                  <a:pt x="1501739" y="691446"/>
                  <a:pt x="1456779" y="652754"/>
                  <a:pt x="1420264" y="609600"/>
                </a:cubicBezTo>
                <a:cubicBezTo>
                  <a:pt x="1386878" y="570144"/>
                  <a:pt x="1349524" y="534197"/>
                  <a:pt x="1315489" y="495300"/>
                </a:cubicBezTo>
                <a:cubicBezTo>
                  <a:pt x="1282830" y="457976"/>
                  <a:pt x="1256114" y="415244"/>
                  <a:pt x="1220239" y="381000"/>
                </a:cubicBezTo>
                <a:cubicBezTo>
                  <a:pt x="1185789" y="348116"/>
                  <a:pt x="1142799" y="325433"/>
                  <a:pt x="1105939" y="295275"/>
                </a:cubicBezTo>
                <a:cubicBezTo>
                  <a:pt x="1072879" y="268226"/>
                  <a:pt x="1044406" y="235775"/>
                  <a:pt x="1010689" y="209550"/>
                </a:cubicBezTo>
                <a:cubicBezTo>
                  <a:pt x="984389" y="189095"/>
                  <a:pt x="849702" y="112178"/>
                  <a:pt x="829714" y="104775"/>
                </a:cubicBezTo>
                <a:cubicBezTo>
                  <a:pt x="780610" y="86588"/>
                  <a:pt x="677314" y="66675"/>
                  <a:pt x="677314" y="66675"/>
                </a:cubicBezTo>
                <a:cubicBezTo>
                  <a:pt x="613814" y="73025"/>
                  <a:pt x="545630" y="60960"/>
                  <a:pt x="486814" y="85725"/>
                </a:cubicBezTo>
                <a:cubicBezTo>
                  <a:pt x="397013" y="123536"/>
                  <a:pt x="296715" y="230212"/>
                  <a:pt x="239164" y="314325"/>
                </a:cubicBezTo>
                <a:cubicBezTo>
                  <a:pt x="220705" y="341303"/>
                  <a:pt x="208357" y="372020"/>
                  <a:pt x="191539" y="400050"/>
                </a:cubicBezTo>
                <a:cubicBezTo>
                  <a:pt x="170240" y="435548"/>
                  <a:pt x="147089" y="469900"/>
                  <a:pt x="124864" y="504825"/>
                </a:cubicBezTo>
                <a:cubicBezTo>
                  <a:pt x="8257" y="889629"/>
                  <a:pt x="43774" y="710590"/>
                  <a:pt x="1039" y="1038225"/>
                </a:cubicBezTo>
                <a:cubicBezTo>
                  <a:pt x="4214" y="1235075"/>
                  <a:pt x="-7977" y="1432774"/>
                  <a:pt x="10564" y="1628775"/>
                </a:cubicBezTo>
                <a:cubicBezTo>
                  <a:pt x="16836" y="1695080"/>
                  <a:pt x="103005" y="1792776"/>
                  <a:pt x="153439" y="1828800"/>
                </a:cubicBezTo>
                <a:cubicBezTo>
                  <a:pt x="157693" y="1831839"/>
                  <a:pt x="468815" y="2039299"/>
                  <a:pt x="572539" y="2085975"/>
                </a:cubicBezTo>
                <a:cubicBezTo>
                  <a:pt x="600007" y="2098335"/>
                  <a:pt x="628528" y="2109754"/>
                  <a:pt x="658264" y="2114550"/>
                </a:cubicBezTo>
                <a:cubicBezTo>
                  <a:pt x="803537" y="2137981"/>
                  <a:pt x="931249" y="2132359"/>
                  <a:pt x="1077364" y="2143125"/>
                </a:cubicBezTo>
                <a:lnTo>
                  <a:pt x="1772689" y="2200275"/>
                </a:lnTo>
                <a:cubicBezTo>
                  <a:pt x="1845714" y="2219325"/>
                  <a:pt x="1919199" y="2236692"/>
                  <a:pt x="1991764" y="2257425"/>
                </a:cubicBezTo>
                <a:cubicBezTo>
                  <a:pt x="2030380" y="2268458"/>
                  <a:pt x="2066450" y="2288923"/>
                  <a:pt x="2106064" y="2295525"/>
                </a:cubicBezTo>
                <a:cubicBezTo>
                  <a:pt x="2350726" y="2336302"/>
                  <a:pt x="2470914" y="2334438"/>
                  <a:pt x="2706139" y="2343150"/>
                </a:cubicBezTo>
                <a:cubicBezTo>
                  <a:pt x="2756939" y="2352675"/>
                  <a:pt x="2807273" y="2365152"/>
                  <a:pt x="2858539" y="2371725"/>
                </a:cubicBezTo>
                <a:cubicBezTo>
                  <a:pt x="3162362" y="2410677"/>
                  <a:pt x="3587613" y="2397150"/>
                  <a:pt x="3839614" y="2400300"/>
                </a:cubicBezTo>
                <a:cubicBezTo>
                  <a:pt x="4337092" y="2451763"/>
                  <a:pt x="4334322" y="2463852"/>
                  <a:pt x="5058814" y="2400300"/>
                </a:cubicBezTo>
                <a:cubicBezTo>
                  <a:pt x="5143894" y="2392837"/>
                  <a:pt x="5277627" y="2276693"/>
                  <a:pt x="5335039" y="2228850"/>
                </a:cubicBezTo>
                <a:cubicBezTo>
                  <a:pt x="5382242" y="2189514"/>
                  <a:pt x="5498092" y="2081484"/>
                  <a:pt x="5535064" y="2038350"/>
                </a:cubicBezTo>
                <a:cubicBezTo>
                  <a:pt x="5598313" y="1964559"/>
                  <a:pt x="5658876" y="1888350"/>
                  <a:pt x="5716039" y="1809750"/>
                </a:cubicBezTo>
                <a:cubicBezTo>
                  <a:pt x="5792239" y="1704975"/>
                  <a:pt x="5898518" y="1616492"/>
                  <a:pt x="5944639" y="1495425"/>
                </a:cubicBezTo>
                <a:lnTo>
                  <a:pt x="6020839" y="1295400"/>
                </a:lnTo>
                <a:cubicBezTo>
                  <a:pt x="6029695" y="1244481"/>
                  <a:pt x="6086157" y="951168"/>
                  <a:pt x="6077989" y="885825"/>
                </a:cubicBezTo>
                <a:cubicBezTo>
                  <a:pt x="6060219" y="743669"/>
                  <a:pt x="6049141" y="593670"/>
                  <a:pt x="5982739" y="466725"/>
                </a:cubicBezTo>
                <a:cubicBezTo>
                  <a:pt x="5935809" y="377006"/>
                  <a:pt x="5835141" y="327451"/>
                  <a:pt x="5754139" y="266700"/>
                </a:cubicBezTo>
                <a:cubicBezTo>
                  <a:pt x="5607218" y="156509"/>
                  <a:pt x="5755378" y="257311"/>
                  <a:pt x="5535064" y="152400"/>
                </a:cubicBezTo>
                <a:cubicBezTo>
                  <a:pt x="5514393" y="142557"/>
                  <a:pt x="5499550" y="121789"/>
                  <a:pt x="5477914" y="114300"/>
                </a:cubicBezTo>
                <a:cubicBezTo>
                  <a:pt x="5416061" y="92889"/>
                  <a:pt x="5349509" y="87373"/>
                  <a:pt x="5287414" y="66675"/>
                </a:cubicBezTo>
                <a:cubicBezTo>
                  <a:pt x="5121118" y="11243"/>
                  <a:pt x="5212664" y="35554"/>
                  <a:pt x="5011189" y="0"/>
                </a:cubicBezTo>
                <a:cubicBezTo>
                  <a:pt x="4871489" y="9525"/>
                  <a:pt x="4730062" y="4695"/>
                  <a:pt x="4592089" y="28575"/>
                </a:cubicBezTo>
                <a:cubicBezTo>
                  <a:pt x="4560804" y="33990"/>
                  <a:pt x="4540280" y="65399"/>
                  <a:pt x="4515889" y="85725"/>
                </a:cubicBezTo>
                <a:cubicBezTo>
                  <a:pt x="4483074" y="113071"/>
                  <a:pt x="4446683" y="137593"/>
                  <a:pt x="4420639" y="171450"/>
                </a:cubicBezTo>
                <a:cubicBezTo>
                  <a:pt x="4382458" y="221085"/>
                  <a:pt x="4345191" y="273968"/>
                  <a:pt x="4325389" y="333375"/>
                </a:cubicBezTo>
                <a:cubicBezTo>
                  <a:pt x="4315864" y="361950"/>
                  <a:pt x="4305089" y="390138"/>
                  <a:pt x="4296814" y="419100"/>
                </a:cubicBezTo>
                <a:cubicBezTo>
                  <a:pt x="4292366" y="434666"/>
                  <a:pt x="4292822" y="451510"/>
                  <a:pt x="4287289" y="466725"/>
                </a:cubicBezTo>
                <a:cubicBezTo>
                  <a:pt x="4280010" y="486741"/>
                  <a:pt x="4268239" y="504825"/>
                  <a:pt x="4258714" y="523875"/>
                </a:cubicBezTo>
                <a:cubicBezTo>
                  <a:pt x="4256634" y="536358"/>
                  <a:pt x="4244505" y="612917"/>
                  <a:pt x="4239664" y="628650"/>
                </a:cubicBezTo>
                <a:cubicBezTo>
                  <a:pt x="4231686" y="654578"/>
                  <a:pt x="4220360" y="679356"/>
                  <a:pt x="4211089" y="704850"/>
                </a:cubicBezTo>
                <a:cubicBezTo>
                  <a:pt x="4201898" y="730124"/>
                  <a:pt x="4186725" y="781853"/>
                  <a:pt x="4182514" y="800100"/>
                </a:cubicBezTo>
                <a:cubicBezTo>
                  <a:pt x="4178171" y="818918"/>
                  <a:pt x="4176777" y="838312"/>
                  <a:pt x="4172989" y="857250"/>
                </a:cubicBezTo>
                <a:cubicBezTo>
                  <a:pt x="4164074" y="901826"/>
                  <a:pt x="4152203" y="945813"/>
                  <a:pt x="4144414" y="990600"/>
                </a:cubicBezTo>
                <a:cubicBezTo>
                  <a:pt x="4139488" y="1018926"/>
                  <a:pt x="4141862" y="1048433"/>
                  <a:pt x="4134889" y="1076325"/>
                </a:cubicBezTo>
                <a:cubicBezTo>
                  <a:pt x="4129024" y="1099783"/>
                  <a:pt x="4113526" y="1119921"/>
                  <a:pt x="4106314" y="1143000"/>
                </a:cubicBezTo>
                <a:cubicBezTo>
                  <a:pt x="4097583" y="1170940"/>
                  <a:pt x="4097109" y="1201158"/>
                  <a:pt x="4087264" y="1228725"/>
                </a:cubicBezTo>
                <a:cubicBezTo>
                  <a:pt x="4081037" y="1246160"/>
                  <a:pt x="4068958" y="1260946"/>
                  <a:pt x="4058689" y="1276350"/>
                </a:cubicBezTo>
                <a:cubicBezTo>
                  <a:pt x="4019248" y="1335512"/>
                  <a:pt x="3967645" y="1383120"/>
                  <a:pt x="3896764" y="1409700"/>
                </a:cubicBezTo>
                <a:cubicBezTo>
                  <a:pt x="3881118" y="1415567"/>
                  <a:pt x="3811745" y="1444872"/>
                  <a:pt x="3782464" y="1447800"/>
                </a:cubicBezTo>
                <a:cubicBezTo>
                  <a:pt x="3619736" y="1464073"/>
                  <a:pt x="3237736" y="1465332"/>
                  <a:pt x="3163339" y="1466850"/>
                </a:cubicBezTo>
                <a:cubicBezTo>
                  <a:pt x="3020464" y="1463675"/>
                  <a:pt x="2877248" y="1467691"/>
                  <a:pt x="2734714" y="1457325"/>
                </a:cubicBezTo>
                <a:cubicBezTo>
                  <a:pt x="2698257" y="1454674"/>
                  <a:pt x="2601124" y="1412795"/>
                  <a:pt x="2563264" y="1400175"/>
                </a:cubicBezTo>
                <a:cubicBezTo>
                  <a:pt x="2075494" y="1237585"/>
                  <a:pt x="2560301" y="1398743"/>
                  <a:pt x="2306089" y="1323975"/>
                </a:cubicBezTo>
                <a:cubicBezTo>
                  <a:pt x="2277192" y="1315476"/>
                  <a:pt x="2249839" y="1301605"/>
                  <a:pt x="2220364" y="1295400"/>
                </a:cubicBezTo>
                <a:cubicBezTo>
                  <a:pt x="2189140" y="1288827"/>
                  <a:pt x="2156864" y="1289050"/>
                  <a:pt x="2125114" y="1285875"/>
                </a:cubicBezTo>
                <a:cubicBezTo>
                  <a:pt x="2106064" y="1279525"/>
                  <a:pt x="2087899" y="1269241"/>
                  <a:pt x="2067964" y="1266825"/>
                </a:cubicBezTo>
                <a:cubicBezTo>
                  <a:pt x="1982629" y="1256481"/>
                  <a:pt x="1896482" y="1254540"/>
                  <a:pt x="1810789" y="1247775"/>
                </a:cubicBezTo>
                <a:cubicBezTo>
                  <a:pt x="1775829" y="1245015"/>
                  <a:pt x="1740939" y="1241425"/>
                  <a:pt x="1706014" y="1238250"/>
                </a:cubicBezTo>
                <a:cubicBezTo>
                  <a:pt x="1693314" y="1228725"/>
                  <a:pt x="1682113" y="1216775"/>
                  <a:pt x="1667914" y="1209675"/>
                </a:cubicBezTo>
                <a:cubicBezTo>
                  <a:pt x="1656205" y="1203821"/>
                  <a:pt x="1640706" y="1207412"/>
                  <a:pt x="1629814" y="1200150"/>
                </a:cubicBezTo>
                <a:cubicBezTo>
                  <a:pt x="1620289" y="1193800"/>
                  <a:pt x="1617114" y="1181100"/>
                  <a:pt x="1610764" y="1171575"/>
                </a:cubicBezTo>
                <a:cubicBezTo>
                  <a:pt x="1607589" y="1152525"/>
                  <a:pt x="1603634" y="1133589"/>
                  <a:pt x="1601239" y="1114425"/>
                </a:cubicBezTo>
                <a:cubicBezTo>
                  <a:pt x="1597281" y="1082763"/>
                  <a:pt x="1613939" y="1071563"/>
                  <a:pt x="1601239" y="1009650"/>
                </a:cubicBezTo>
                <a:close/>
              </a:path>
            </a:pathLst>
          </a:cu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0CD5DA0-9C82-01EB-5169-E94FCB5AFC94}"/>
              </a:ext>
            </a:extLst>
          </p:cNvPr>
          <p:cNvSpPr/>
          <p:nvPr/>
        </p:nvSpPr>
        <p:spPr>
          <a:xfrm>
            <a:off x="1379291" y="789701"/>
            <a:ext cx="310392" cy="2936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5860FE5-4203-E9B3-9922-C576977BE2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8993" y="2697898"/>
            <a:ext cx="2958521" cy="134725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BEFAF22-DD20-E9B3-50D3-4931BF936B6C}"/>
              </a:ext>
            </a:extLst>
          </p:cNvPr>
          <p:cNvSpPr/>
          <p:nvPr/>
        </p:nvSpPr>
        <p:spPr>
          <a:xfrm>
            <a:off x="1619075" y="1342239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5ED59A-0A8F-ECCF-0AE2-1F60FD08D9AC}"/>
              </a:ext>
            </a:extLst>
          </p:cNvPr>
          <p:cNvSpPr/>
          <p:nvPr/>
        </p:nvSpPr>
        <p:spPr>
          <a:xfrm>
            <a:off x="5771626" y="830510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5F5A932-1A0A-B4EC-3C68-974D31A2A924}"/>
              </a:ext>
            </a:extLst>
          </p:cNvPr>
          <p:cNvSpPr/>
          <p:nvPr/>
        </p:nvSpPr>
        <p:spPr>
          <a:xfrm>
            <a:off x="5620624" y="1761688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3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0E49803-F2C2-F423-526C-2BC28A575B69}"/>
              </a:ext>
            </a:extLst>
          </p:cNvPr>
          <p:cNvSpPr/>
          <p:nvPr/>
        </p:nvSpPr>
        <p:spPr>
          <a:xfrm>
            <a:off x="3967992" y="2063692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4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83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B2E01B-7E53-9D31-330C-7842B3290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47" y="419100"/>
            <a:ext cx="8129149" cy="5572125"/>
          </a:xfrm>
          <a:prstGeom prst="rect">
            <a:avLst/>
          </a:prstGeom>
        </p:spPr>
      </p:pic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277A6FDD-7A60-2ABE-C7D4-2F91186FA7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204855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sp>
        <p:nvSpPr>
          <p:cNvPr id="7" name="타원 6">
            <a:extLst>
              <a:ext uri="{FF2B5EF4-FFF2-40B4-BE49-F238E27FC236}">
                <a16:creationId xmlns:a16="http://schemas.microsoft.com/office/drawing/2014/main" id="{C3F2B1C1-A2EA-E24B-8B04-A37F9EA4EC0C}"/>
              </a:ext>
            </a:extLst>
          </p:cNvPr>
          <p:cNvSpPr/>
          <p:nvPr/>
        </p:nvSpPr>
        <p:spPr>
          <a:xfrm>
            <a:off x="1112591" y="542051"/>
            <a:ext cx="310392" cy="29361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C911A69-8547-2815-B6CA-05F3D678D531}"/>
              </a:ext>
            </a:extLst>
          </p:cNvPr>
          <p:cNvSpPr/>
          <p:nvPr/>
        </p:nvSpPr>
        <p:spPr>
          <a:xfrm>
            <a:off x="1304925" y="723900"/>
            <a:ext cx="6219825" cy="51149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A721DFC-8C51-BEBD-A54E-EEBEA90EB7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F69833A-C8EA-2213-9BC0-47BDC909AF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5048736-4E8E-B2AA-686F-971E9DAE482D}"/>
              </a:ext>
            </a:extLst>
          </p:cNvPr>
          <p:cNvSpPr/>
          <p:nvPr/>
        </p:nvSpPr>
        <p:spPr>
          <a:xfrm>
            <a:off x="1677971" y="810705"/>
            <a:ext cx="4939646" cy="393097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BD986F4-29A7-02FF-5054-4310265786E8}"/>
              </a:ext>
            </a:extLst>
          </p:cNvPr>
          <p:cNvSpPr/>
          <p:nvPr/>
        </p:nvSpPr>
        <p:spPr>
          <a:xfrm>
            <a:off x="1562514" y="823765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24803B-2377-411B-5F00-3F53C85BE243}"/>
              </a:ext>
            </a:extLst>
          </p:cNvPr>
          <p:cNvSpPr/>
          <p:nvPr/>
        </p:nvSpPr>
        <p:spPr>
          <a:xfrm>
            <a:off x="2582945" y="4922364"/>
            <a:ext cx="3026004" cy="55461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500A4A7-218D-BE2B-BFBC-04E3044DC9E9}"/>
              </a:ext>
            </a:extLst>
          </p:cNvPr>
          <p:cNvSpPr/>
          <p:nvPr/>
        </p:nvSpPr>
        <p:spPr>
          <a:xfrm>
            <a:off x="2495768" y="4849009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764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F8408C7-B158-B2A1-336D-02447356E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514350"/>
            <a:ext cx="8077200" cy="5829300"/>
          </a:xfrm>
          <a:prstGeom prst="rect">
            <a:avLst/>
          </a:prstGeom>
        </p:spPr>
      </p:pic>
      <p:graphicFrame>
        <p:nvGraphicFramePr>
          <p:cNvPr id="8" name="표 6">
            <a:extLst>
              <a:ext uri="{FF2B5EF4-FFF2-40B4-BE49-F238E27FC236}">
                <a16:creationId xmlns:a16="http://schemas.microsoft.com/office/drawing/2014/main" id="{C5C9C8D3-37DC-9185-77F1-6F299D1BB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47141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9" name="그림 8">
            <a:extLst>
              <a:ext uri="{FF2B5EF4-FFF2-40B4-BE49-F238E27FC236}">
                <a16:creationId xmlns:a16="http://schemas.microsoft.com/office/drawing/2014/main" id="{893DF4C3-3451-70A6-C42D-6AB769010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BEAA2F-FD80-54CA-ADFE-B854C4F6A2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28250C25-3EA4-B38D-9A53-B3BDDA6F7D54}"/>
              </a:ext>
            </a:extLst>
          </p:cNvPr>
          <p:cNvSpPr/>
          <p:nvPr/>
        </p:nvSpPr>
        <p:spPr>
          <a:xfrm>
            <a:off x="285750" y="587023"/>
            <a:ext cx="7572375" cy="56232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2CD9320D-E62C-8C4B-3102-0FC809AA3820}"/>
              </a:ext>
            </a:extLst>
          </p:cNvPr>
          <p:cNvSpPr/>
          <p:nvPr/>
        </p:nvSpPr>
        <p:spPr>
          <a:xfrm>
            <a:off x="150584" y="437276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616BAE-6F83-DE8D-E5AD-CE62CEC14CE8}"/>
              </a:ext>
            </a:extLst>
          </p:cNvPr>
          <p:cNvSpPr/>
          <p:nvPr/>
        </p:nvSpPr>
        <p:spPr>
          <a:xfrm>
            <a:off x="641023" y="666045"/>
            <a:ext cx="7004115" cy="330264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1D8598C-AA2E-88F3-0591-125B299C50CB}"/>
              </a:ext>
            </a:extLst>
          </p:cNvPr>
          <p:cNvSpPr/>
          <p:nvPr/>
        </p:nvSpPr>
        <p:spPr>
          <a:xfrm>
            <a:off x="644389" y="655478"/>
            <a:ext cx="247433" cy="232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7DAB303-4F50-1D66-C0E1-1CA6BD222033}"/>
              </a:ext>
            </a:extLst>
          </p:cNvPr>
          <p:cNvSpPr/>
          <p:nvPr/>
        </p:nvSpPr>
        <p:spPr>
          <a:xfrm>
            <a:off x="405351" y="4242063"/>
            <a:ext cx="7286921" cy="181937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55983E0-CB6E-255E-168A-8A1CB5EAA480}"/>
              </a:ext>
            </a:extLst>
          </p:cNvPr>
          <p:cNvSpPr/>
          <p:nvPr/>
        </p:nvSpPr>
        <p:spPr>
          <a:xfrm>
            <a:off x="582125" y="4141997"/>
            <a:ext cx="332636" cy="3444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367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458E466-1FAC-E544-C2D5-4DCAEEAC0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7" y="1162050"/>
            <a:ext cx="7605713" cy="3527025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BF409935-28B6-70A8-4542-95893177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746042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5" name="그림 4">
            <a:extLst>
              <a:ext uri="{FF2B5EF4-FFF2-40B4-BE49-F238E27FC236}">
                <a16:creationId xmlns:a16="http://schemas.microsoft.com/office/drawing/2014/main" id="{101BD94D-BAA3-9B77-B273-D1DBCC8F9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6AAF5D-0AE3-8DBB-A8CB-6F6159FA18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B2EEF31-FC39-2443-1E02-8F9860F4EDE1}"/>
              </a:ext>
            </a:extLst>
          </p:cNvPr>
          <p:cNvSpPr/>
          <p:nvPr/>
        </p:nvSpPr>
        <p:spPr>
          <a:xfrm>
            <a:off x="552450" y="1219200"/>
            <a:ext cx="7419975" cy="3429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3226BE7-EC7D-6DB1-373A-129B6CB67CC1}"/>
              </a:ext>
            </a:extLst>
          </p:cNvPr>
          <p:cNvSpPr/>
          <p:nvPr/>
        </p:nvSpPr>
        <p:spPr>
          <a:xfrm>
            <a:off x="483959" y="105640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D932BB4-2D0A-408F-AC19-3767BFB2B93E}"/>
              </a:ext>
            </a:extLst>
          </p:cNvPr>
          <p:cNvSpPr/>
          <p:nvPr/>
        </p:nvSpPr>
        <p:spPr>
          <a:xfrm>
            <a:off x="907758" y="1331765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E5F12A7-DFD3-88E0-7894-2D4F6C138E7B}"/>
              </a:ext>
            </a:extLst>
          </p:cNvPr>
          <p:cNvSpPr/>
          <p:nvPr/>
        </p:nvSpPr>
        <p:spPr>
          <a:xfrm>
            <a:off x="842594" y="1422399"/>
            <a:ext cx="6845139" cy="293511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5D967DC-C09D-430F-2E63-A63A5948D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1281112"/>
            <a:ext cx="7448493" cy="328136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C3312C6-DDFB-8B28-6237-1278B3389F05}"/>
              </a:ext>
            </a:extLst>
          </p:cNvPr>
          <p:cNvSpPr/>
          <p:nvPr/>
        </p:nvSpPr>
        <p:spPr>
          <a:xfrm>
            <a:off x="552450" y="1219200"/>
            <a:ext cx="7419975" cy="3429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B2967CC-D26D-E777-F4FF-FE9D5957EAEF}"/>
              </a:ext>
            </a:extLst>
          </p:cNvPr>
          <p:cNvSpPr/>
          <p:nvPr/>
        </p:nvSpPr>
        <p:spPr>
          <a:xfrm>
            <a:off x="483959" y="105640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D0B5CEFC-AB44-893C-E23B-B9BCAC4852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495332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9059F501-7C99-24DF-5E10-8892BC87E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B5EAC2-5978-CD12-9A0B-6253A7320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3F8B4B19-31D2-0072-D81A-8856AA7488AB}"/>
              </a:ext>
            </a:extLst>
          </p:cNvPr>
          <p:cNvSpPr/>
          <p:nvPr/>
        </p:nvSpPr>
        <p:spPr>
          <a:xfrm>
            <a:off x="907758" y="1331765"/>
            <a:ext cx="276837" cy="2852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B94879-5436-F312-A91E-91E022ADC3F7}"/>
              </a:ext>
            </a:extLst>
          </p:cNvPr>
          <p:cNvSpPr/>
          <p:nvPr/>
        </p:nvSpPr>
        <p:spPr>
          <a:xfrm>
            <a:off x="740995" y="1388532"/>
            <a:ext cx="6687094" cy="293511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1581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302551-B4C2-74A7-EA95-B0734D0A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95" y="180975"/>
            <a:ext cx="7846255" cy="61341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C6D4E10-E83E-77B0-70E3-C3FF0B6273E3}"/>
              </a:ext>
            </a:extLst>
          </p:cNvPr>
          <p:cNvSpPr/>
          <p:nvPr/>
        </p:nvSpPr>
        <p:spPr>
          <a:xfrm>
            <a:off x="314326" y="238125"/>
            <a:ext cx="7560010" cy="58650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12F7FB2-759E-BB80-168A-7F84CA8F7EFF}"/>
              </a:ext>
            </a:extLst>
          </p:cNvPr>
          <p:cNvSpPr/>
          <p:nvPr/>
        </p:nvSpPr>
        <p:spPr>
          <a:xfrm>
            <a:off x="226784" y="8485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9533614-D62E-6DF9-8E39-86042911FE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176015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pic>
        <p:nvPicPr>
          <p:cNvPr id="7" name="그림 6">
            <a:extLst>
              <a:ext uri="{FF2B5EF4-FFF2-40B4-BE49-F238E27FC236}">
                <a16:creationId xmlns:a16="http://schemas.microsoft.com/office/drawing/2014/main" id="{6B0822A6-DF91-AE32-3DCB-810DCBDC9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692C9F9-7852-5139-9A81-9C9D54787D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5D5D865-8CB5-D00F-E84F-E8C8DA9967BB}"/>
              </a:ext>
            </a:extLst>
          </p:cNvPr>
          <p:cNvSpPr/>
          <p:nvPr/>
        </p:nvSpPr>
        <p:spPr>
          <a:xfrm>
            <a:off x="670692" y="349630"/>
            <a:ext cx="285249" cy="3938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D634332-9729-385F-0060-1562D4788EF6}"/>
              </a:ext>
            </a:extLst>
          </p:cNvPr>
          <p:cNvSpPr/>
          <p:nvPr/>
        </p:nvSpPr>
        <p:spPr>
          <a:xfrm>
            <a:off x="503928" y="406397"/>
            <a:ext cx="6890293" cy="4052713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167D8AA-E58B-D7F5-1F13-845E84121758}"/>
              </a:ext>
            </a:extLst>
          </p:cNvPr>
          <p:cNvSpPr/>
          <p:nvPr/>
        </p:nvSpPr>
        <p:spPr>
          <a:xfrm>
            <a:off x="622461" y="5068711"/>
            <a:ext cx="6890293" cy="976488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054C01-66DA-35BC-C4CF-5B5624406FD9}"/>
              </a:ext>
            </a:extLst>
          </p:cNvPr>
          <p:cNvSpPr/>
          <p:nvPr/>
        </p:nvSpPr>
        <p:spPr>
          <a:xfrm>
            <a:off x="580381" y="4899052"/>
            <a:ext cx="285249" cy="3938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303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F1497A-758A-4BBD-6DC1-E78889AD3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1195388"/>
            <a:ext cx="7654176" cy="3424237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66D31BFA-BCCD-A588-59F8-17CAA42E0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746169"/>
              </p:ext>
            </p:extLst>
          </p:nvPr>
        </p:nvGraphicFramePr>
        <p:xfrm>
          <a:off x="8474745" y="132438"/>
          <a:ext cx="3546678" cy="64969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8242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01453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예시</a:t>
                      </a:r>
                      <a:r>
                        <a:rPr lang="en-US" altLang="ko-KR" sz="1000"/>
                        <a:t>:</a:t>
                      </a:r>
                      <a:r>
                        <a:rPr lang="ko-KR" altLang="en-US" sz="1000"/>
                        <a:t>파고다 어학원</a:t>
                      </a:r>
                      <a:r>
                        <a:rPr lang="en-US" altLang="ko-KR" sz="1000"/>
                        <a:t> </a:t>
                      </a:r>
                      <a:r>
                        <a:rPr lang="en-US" altLang="ko-KR" sz="1000">
                          <a:hlinkClick r:id="rId3"/>
                        </a:rPr>
                        <a:t>https://www.pagoda21.com/pagoda21/lecture/P002/260,000/LectureDetailPage.do?brancode=04&amp;typegbn=S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000"/>
                        <a:t>▼ 아래 단 뜰 때</a:t>
                      </a:r>
                      <a:r>
                        <a:rPr lang="en-US" altLang="ko-KR" sz="1000"/>
                        <a:t>, </a:t>
                      </a:r>
                      <a:r>
                        <a:rPr lang="ko-KR" altLang="en-US" sz="1000"/>
                        <a:t>모션 참고부탁드립니다</a:t>
                      </a:r>
                      <a:r>
                        <a:rPr lang="en-US" altLang="ko-KR" sz="1000"/>
                        <a:t>.</a:t>
                      </a:r>
                      <a:endParaRPr lang="ko-KR" altLang="en-US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C8D06FC-ECDD-C19F-B514-55E7037CCAFC}"/>
              </a:ext>
            </a:extLst>
          </p:cNvPr>
          <p:cNvSpPr/>
          <p:nvPr/>
        </p:nvSpPr>
        <p:spPr>
          <a:xfrm>
            <a:off x="552450" y="1219200"/>
            <a:ext cx="7419975" cy="3429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D4C37A9-94AD-C673-36A5-14B2C770AABF}"/>
              </a:ext>
            </a:extLst>
          </p:cNvPr>
          <p:cNvSpPr/>
          <p:nvPr/>
        </p:nvSpPr>
        <p:spPr>
          <a:xfrm>
            <a:off x="483959" y="105640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6A9767B-1FC2-CC11-C4AC-E8E7716F4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298" y="2009775"/>
            <a:ext cx="2713132" cy="15811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CB15FA1-82C1-379A-3415-5326970938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951" y="4062198"/>
            <a:ext cx="2661370" cy="149087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DE7E555-B8CE-7325-F7AD-7D98A31C87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625" y="4929188"/>
            <a:ext cx="7715250" cy="1152278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872E6972-1B42-BFEF-C93E-7DBAF5F0C306}"/>
              </a:ext>
            </a:extLst>
          </p:cNvPr>
          <p:cNvSpPr/>
          <p:nvPr/>
        </p:nvSpPr>
        <p:spPr>
          <a:xfrm>
            <a:off x="264884" y="498070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1BBD0ED-5EF1-D665-794F-4B809DA68F0E}"/>
              </a:ext>
            </a:extLst>
          </p:cNvPr>
          <p:cNvSpPr/>
          <p:nvPr/>
        </p:nvSpPr>
        <p:spPr>
          <a:xfrm>
            <a:off x="523875" y="4953000"/>
            <a:ext cx="7658100" cy="1066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6BFC9C8-33AD-CAEB-4182-A394048C1B4F}"/>
              </a:ext>
            </a:extLst>
          </p:cNvPr>
          <p:cNvSpPr/>
          <p:nvPr/>
        </p:nvSpPr>
        <p:spPr>
          <a:xfrm>
            <a:off x="866801" y="1467556"/>
            <a:ext cx="7004115" cy="2777066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3A05F2-E800-C83C-C0F1-EFEB3403B3B2}"/>
              </a:ext>
            </a:extLst>
          </p:cNvPr>
          <p:cNvSpPr/>
          <p:nvPr/>
        </p:nvSpPr>
        <p:spPr>
          <a:xfrm>
            <a:off x="904033" y="1423122"/>
            <a:ext cx="247433" cy="232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6EC8133-126C-DCC0-08CE-56BF621E7B7D}"/>
              </a:ext>
            </a:extLst>
          </p:cNvPr>
          <p:cNvSpPr/>
          <p:nvPr/>
        </p:nvSpPr>
        <p:spPr>
          <a:xfrm>
            <a:off x="691823" y="5085645"/>
            <a:ext cx="7004115" cy="784577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1DE780-44C0-65C2-70B0-BF69E9F3FAC1}"/>
              </a:ext>
            </a:extLst>
          </p:cNvPr>
          <p:cNvSpPr/>
          <p:nvPr/>
        </p:nvSpPr>
        <p:spPr>
          <a:xfrm>
            <a:off x="915322" y="4967833"/>
            <a:ext cx="247433" cy="2320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899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6BABAAB-4117-7A31-096A-CCC4F3D94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04775"/>
            <a:ext cx="7410450" cy="6165547"/>
          </a:xfrm>
          <a:prstGeom prst="rect">
            <a:avLst/>
          </a:prstGeom>
        </p:spPr>
      </p:pic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B8ADAE11-496D-2B17-2958-A8FD2DB495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265740"/>
              </p:ext>
            </p:extLst>
          </p:nvPr>
        </p:nvGraphicFramePr>
        <p:xfrm>
          <a:off x="8474745" y="132439"/>
          <a:ext cx="3546678" cy="64302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418">
                  <a:extLst>
                    <a:ext uri="{9D8B030D-6E8A-4147-A177-3AD203B41FA5}">
                      <a16:colId xmlns:a16="http://schemas.microsoft.com/office/drawing/2014/main" val="1573309413"/>
                    </a:ext>
                  </a:extLst>
                </a:gridCol>
                <a:gridCol w="3154260">
                  <a:extLst>
                    <a:ext uri="{9D8B030D-6E8A-4147-A177-3AD203B41FA5}">
                      <a16:colId xmlns:a16="http://schemas.microsoft.com/office/drawing/2014/main" val="2913835653"/>
                    </a:ext>
                  </a:extLst>
                </a:gridCol>
              </a:tblGrid>
              <a:tr h="4316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No.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ko-KR" altLang="en-US" sz="10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1961578"/>
                  </a:ext>
                </a:extLst>
              </a:tr>
              <a:tr h="61737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1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애니메이션 기능</a:t>
                      </a:r>
                      <a:r>
                        <a:rPr lang="en-US" altLang="ko-KR" sz="1000"/>
                        <a:t>: </a:t>
                      </a:r>
                      <a:r>
                        <a:rPr lang="ko-KR" altLang="en-US" sz="1000"/>
                        <a:t>스크롤 내렸을 때 내용들 뜨기 </a:t>
                      </a:r>
                      <a:endParaRPr lang="en-US" altLang="ko-KR" sz="1000"/>
                    </a:p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endParaRPr lang="en-US" altLang="ko-KR" sz="100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150851"/>
                  </a:ext>
                </a:extLst>
              </a:tr>
              <a:tr h="53812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/>
                        <a:t>2</a:t>
                      </a:r>
                      <a:endParaRPr lang="ko-KR" altLang="en-US" sz="100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000"/>
                        <a:t>* </a:t>
                      </a:r>
                      <a:r>
                        <a:rPr lang="ko-KR" altLang="en-US" sz="1000"/>
                        <a:t>동영상 삽입 </a:t>
                      </a:r>
                      <a:r>
                        <a:rPr lang="en-US" altLang="ko-KR" sz="1000"/>
                        <a:t>(</a:t>
                      </a:r>
                      <a:r>
                        <a:rPr lang="ko-KR" altLang="en-US" sz="1000"/>
                        <a:t>웍스에 댓글로 첨부하였음</a:t>
                      </a:r>
                      <a:r>
                        <a:rPr lang="en-US" altLang="ko-KR" sz="100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6370639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49EA643E-8DBA-90AC-E4A6-BB66177910B3}"/>
              </a:ext>
            </a:extLst>
          </p:cNvPr>
          <p:cNvSpPr/>
          <p:nvPr/>
        </p:nvSpPr>
        <p:spPr>
          <a:xfrm>
            <a:off x="371476" y="361949"/>
            <a:ext cx="6705600" cy="60674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D1F7BC6D-D957-F997-F25D-518AC4762A8B}"/>
              </a:ext>
            </a:extLst>
          </p:cNvPr>
          <p:cNvSpPr/>
          <p:nvPr/>
        </p:nvSpPr>
        <p:spPr>
          <a:xfrm>
            <a:off x="302984" y="199151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2B30757-D585-5035-C061-7E3D785F87D2}"/>
              </a:ext>
            </a:extLst>
          </p:cNvPr>
          <p:cNvSpPr/>
          <p:nvPr/>
        </p:nvSpPr>
        <p:spPr>
          <a:xfrm>
            <a:off x="666751" y="2324099"/>
            <a:ext cx="5385706" cy="29736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3F1DAF7-1627-D86A-D534-FAE365649331}"/>
              </a:ext>
            </a:extLst>
          </p:cNvPr>
          <p:cNvSpPr/>
          <p:nvPr/>
        </p:nvSpPr>
        <p:spPr>
          <a:xfrm>
            <a:off x="513441" y="2131365"/>
            <a:ext cx="377890" cy="3198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D111F56-1A18-ABCC-10DD-5634DE12AB50}"/>
              </a:ext>
            </a:extLst>
          </p:cNvPr>
          <p:cNvSpPr/>
          <p:nvPr/>
        </p:nvSpPr>
        <p:spPr>
          <a:xfrm>
            <a:off x="482980" y="564444"/>
            <a:ext cx="6008132" cy="5587999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CADECB-3AC6-3DCB-E4BD-688227675E03}"/>
              </a:ext>
            </a:extLst>
          </p:cNvPr>
          <p:cNvSpPr/>
          <p:nvPr/>
        </p:nvSpPr>
        <p:spPr>
          <a:xfrm>
            <a:off x="429902" y="576455"/>
            <a:ext cx="315166" cy="31536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73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1340</Words>
  <Application>Microsoft Office PowerPoint</Application>
  <PresentationFormat>와이드스크린</PresentationFormat>
  <Paragraphs>462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나눔고딕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지혜</dc:creator>
  <cp:lastModifiedBy>김 지혜</cp:lastModifiedBy>
  <cp:revision>13</cp:revision>
  <dcterms:created xsi:type="dcterms:W3CDTF">2023-07-28T03:25:24Z</dcterms:created>
  <dcterms:modified xsi:type="dcterms:W3CDTF">2023-08-02T05:26:11Z</dcterms:modified>
</cp:coreProperties>
</file>

<file path=docProps/thumbnail.jpeg>
</file>